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  <Override PartName="/ppt/media/image3.jpeg" ContentType="image/jpeg"/>
  <Override PartName="/ppt/media/image4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825500" rtl="0" fontAlgn="auto" latinLnBrk="0" hangingPunct="0">
      <a:lnSpc>
        <a:spcPct val="80000"/>
      </a:lnSpc>
      <a:spcBef>
        <a:spcPts val="3600"/>
      </a:spcBef>
      <a:spcAft>
        <a:spcPts val="0"/>
      </a:spcAft>
      <a:buClrTx/>
      <a:buSzTx/>
      <a:buFontTx/>
      <a:buNone/>
      <a:tabLst/>
      <a:defRPr b="0" baseline="0" cap="none" i="0" spc="-42" strike="noStrike" sz="4200" u="none" kumimoji="0" normalizeH="0">
        <a:ln>
          <a:noFill/>
        </a:ln>
        <a:solidFill>
          <a:srgbClr val="FFFFFF"/>
        </a:solidFill>
        <a:effectLst/>
        <a:uFillTx/>
        <a:latin typeface="CMU Serif Roman"/>
        <a:ea typeface="CMU Serif Roman"/>
        <a:cs typeface="CMU Serif Roman"/>
        <a:sym typeface="CMU Serif Roman"/>
      </a:defRPr>
    </a:lvl1pPr>
    <a:lvl2pPr marL="0" marR="0" indent="0" algn="l" defTabSz="825500" rtl="0" fontAlgn="auto" latinLnBrk="0" hangingPunct="0">
      <a:lnSpc>
        <a:spcPct val="80000"/>
      </a:lnSpc>
      <a:spcBef>
        <a:spcPts val="3600"/>
      </a:spcBef>
      <a:spcAft>
        <a:spcPts val="0"/>
      </a:spcAft>
      <a:buClrTx/>
      <a:buSzTx/>
      <a:buFontTx/>
      <a:buNone/>
      <a:tabLst/>
      <a:defRPr b="0" baseline="0" cap="none" i="0" spc="-42" strike="noStrike" sz="4200" u="none" kumimoji="0" normalizeH="0">
        <a:ln>
          <a:noFill/>
        </a:ln>
        <a:solidFill>
          <a:srgbClr val="FFFFFF"/>
        </a:solidFill>
        <a:effectLst/>
        <a:uFillTx/>
        <a:latin typeface="CMU Serif Roman"/>
        <a:ea typeface="CMU Serif Roman"/>
        <a:cs typeface="CMU Serif Roman"/>
        <a:sym typeface="CMU Serif Roman"/>
      </a:defRPr>
    </a:lvl2pPr>
    <a:lvl3pPr marL="0" marR="0" indent="0" algn="l" defTabSz="825500" rtl="0" fontAlgn="auto" latinLnBrk="0" hangingPunct="0">
      <a:lnSpc>
        <a:spcPct val="80000"/>
      </a:lnSpc>
      <a:spcBef>
        <a:spcPts val="3600"/>
      </a:spcBef>
      <a:spcAft>
        <a:spcPts val="0"/>
      </a:spcAft>
      <a:buClrTx/>
      <a:buSzTx/>
      <a:buFontTx/>
      <a:buNone/>
      <a:tabLst/>
      <a:defRPr b="0" baseline="0" cap="none" i="0" spc="-42" strike="noStrike" sz="4200" u="none" kumimoji="0" normalizeH="0">
        <a:ln>
          <a:noFill/>
        </a:ln>
        <a:solidFill>
          <a:srgbClr val="FFFFFF"/>
        </a:solidFill>
        <a:effectLst/>
        <a:uFillTx/>
        <a:latin typeface="CMU Serif Roman"/>
        <a:ea typeface="CMU Serif Roman"/>
        <a:cs typeface="CMU Serif Roman"/>
        <a:sym typeface="CMU Serif Roman"/>
      </a:defRPr>
    </a:lvl3pPr>
    <a:lvl4pPr marL="0" marR="0" indent="0" algn="l" defTabSz="825500" rtl="0" fontAlgn="auto" latinLnBrk="0" hangingPunct="0">
      <a:lnSpc>
        <a:spcPct val="80000"/>
      </a:lnSpc>
      <a:spcBef>
        <a:spcPts val="3600"/>
      </a:spcBef>
      <a:spcAft>
        <a:spcPts val="0"/>
      </a:spcAft>
      <a:buClrTx/>
      <a:buSzTx/>
      <a:buFontTx/>
      <a:buNone/>
      <a:tabLst/>
      <a:defRPr b="0" baseline="0" cap="none" i="0" spc="-42" strike="noStrike" sz="4200" u="none" kumimoji="0" normalizeH="0">
        <a:ln>
          <a:noFill/>
        </a:ln>
        <a:solidFill>
          <a:srgbClr val="FFFFFF"/>
        </a:solidFill>
        <a:effectLst/>
        <a:uFillTx/>
        <a:latin typeface="CMU Serif Roman"/>
        <a:ea typeface="CMU Serif Roman"/>
        <a:cs typeface="CMU Serif Roman"/>
        <a:sym typeface="CMU Serif Roman"/>
      </a:defRPr>
    </a:lvl4pPr>
    <a:lvl5pPr marL="0" marR="0" indent="0" algn="l" defTabSz="825500" rtl="0" fontAlgn="auto" latinLnBrk="0" hangingPunct="0">
      <a:lnSpc>
        <a:spcPct val="80000"/>
      </a:lnSpc>
      <a:spcBef>
        <a:spcPts val="3600"/>
      </a:spcBef>
      <a:spcAft>
        <a:spcPts val="0"/>
      </a:spcAft>
      <a:buClrTx/>
      <a:buSzTx/>
      <a:buFontTx/>
      <a:buNone/>
      <a:tabLst/>
      <a:defRPr b="0" baseline="0" cap="none" i="0" spc="-42" strike="noStrike" sz="4200" u="none" kumimoji="0" normalizeH="0">
        <a:ln>
          <a:noFill/>
        </a:ln>
        <a:solidFill>
          <a:srgbClr val="FFFFFF"/>
        </a:solidFill>
        <a:effectLst/>
        <a:uFillTx/>
        <a:latin typeface="CMU Serif Roman"/>
        <a:ea typeface="CMU Serif Roman"/>
        <a:cs typeface="CMU Serif Roman"/>
        <a:sym typeface="CMU Serif Roman"/>
      </a:defRPr>
    </a:lvl5pPr>
    <a:lvl6pPr marL="0" marR="0" indent="0" algn="l" defTabSz="825500" rtl="0" fontAlgn="auto" latinLnBrk="0" hangingPunct="0">
      <a:lnSpc>
        <a:spcPct val="80000"/>
      </a:lnSpc>
      <a:spcBef>
        <a:spcPts val="3600"/>
      </a:spcBef>
      <a:spcAft>
        <a:spcPts val="0"/>
      </a:spcAft>
      <a:buClrTx/>
      <a:buSzTx/>
      <a:buFontTx/>
      <a:buNone/>
      <a:tabLst/>
      <a:defRPr b="0" baseline="0" cap="none" i="0" spc="-42" strike="noStrike" sz="4200" u="none" kumimoji="0" normalizeH="0">
        <a:ln>
          <a:noFill/>
        </a:ln>
        <a:solidFill>
          <a:srgbClr val="FFFFFF"/>
        </a:solidFill>
        <a:effectLst/>
        <a:uFillTx/>
        <a:latin typeface="CMU Serif Roman"/>
        <a:ea typeface="CMU Serif Roman"/>
        <a:cs typeface="CMU Serif Roman"/>
        <a:sym typeface="CMU Serif Roman"/>
      </a:defRPr>
    </a:lvl6pPr>
    <a:lvl7pPr marL="0" marR="0" indent="0" algn="l" defTabSz="825500" rtl="0" fontAlgn="auto" latinLnBrk="0" hangingPunct="0">
      <a:lnSpc>
        <a:spcPct val="80000"/>
      </a:lnSpc>
      <a:spcBef>
        <a:spcPts val="3600"/>
      </a:spcBef>
      <a:spcAft>
        <a:spcPts val="0"/>
      </a:spcAft>
      <a:buClrTx/>
      <a:buSzTx/>
      <a:buFontTx/>
      <a:buNone/>
      <a:tabLst/>
      <a:defRPr b="0" baseline="0" cap="none" i="0" spc="-42" strike="noStrike" sz="4200" u="none" kumimoji="0" normalizeH="0">
        <a:ln>
          <a:noFill/>
        </a:ln>
        <a:solidFill>
          <a:srgbClr val="FFFFFF"/>
        </a:solidFill>
        <a:effectLst/>
        <a:uFillTx/>
        <a:latin typeface="CMU Serif Roman"/>
        <a:ea typeface="CMU Serif Roman"/>
        <a:cs typeface="CMU Serif Roman"/>
        <a:sym typeface="CMU Serif Roman"/>
      </a:defRPr>
    </a:lvl7pPr>
    <a:lvl8pPr marL="0" marR="0" indent="0" algn="l" defTabSz="825500" rtl="0" fontAlgn="auto" latinLnBrk="0" hangingPunct="0">
      <a:lnSpc>
        <a:spcPct val="80000"/>
      </a:lnSpc>
      <a:spcBef>
        <a:spcPts val="3600"/>
      </a:spcBef>
      <a:spcAft>
        <a:spcPts val="0"/>
      </a:spcAft>
      <a:buClrTx/>
      <a:buSzTx/>
      <a:buFontTx/>
      <a:buNone/>
      <a:tabLst/>
      <a:defRPr b="0" baseline="0" cap="none" i="0" spc="-42" strike="noStrike" sz="4200" u="none" kumimoji="0" normalizeH="0">
        <a:ln>
          <a:noFill/>
        </a:ln>
        <a:solidFill>
          <a:srgbClr val="FFFFFF"/>
        </a:solidFill>
        <a:effectLst/>
        <a:uFillTx/>
        <a:latin typeface="CMU Serif Roman"/>
        <a:ea typeface="CMU Serif Roman"/>
        <a:cs typeface="CMU Serif Roman"/>
        <a:sym typeface="CMU Serif Roman"/>
      </a:defRPr>
    </a:lvl8pPr>
    <a:lvl9pPr marL="0" marR="0" indent="0" algn="l" defTabSz="825500" rtl="0" fontAlgn="auto" latinLnBrk="0" hangingPunct="0">
      <a:lnSpc>
        <a:spcPct val="80000"/>
      </a:lnSpc>
      <a:spcBef>
        <a:spcPts val="3600"/>
      </a:spcBef>
      <a:spcAft>
        <a:spcPts val="0"/>
      </a:spcAft>
      <a:buClrTx/>
      <a:buSzTx/>
      <a:buFontTx/>
      <a:buNone/>
      <a:tabLst/>
      <a:defRPr b="0" baseline="0" cap="none" i="0" spc="-42" strike="noStrike" sz="4200" u="none" kumimoji="0" normalizeH="0">
        <a:ln>
          <a:noFill/>
        </a:ln>
        <a:solidFill>
          <a:srgbClr val="FFFFFF"/>
        </a:solidFill>
        <a:effectLst/>
        <a:uFillTx/>
        <a:latin typeface="CMU Serif Roman"/>
        <a:ea typeface="CMU Serif Roman"/>
        <a:cs typeface="CMU Serif Roman"/>
        <a:sym typeface="CMU Serif Roman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Founders Grotesk"/>
          <a:ea typeface="Founders Grotesk"/>
          <a:cs typeface="Founders Grotesk"/>
        </a:font>
        <a:srgbClr val="53585F"/>
      </a:tcTxStyle>
      <a:tcStyle>
        <a:tcBdr>
          <a:left>
            <a:ln w="12700" cap="flat">
              <a:solidFill>
                <a:srgbClr val="53585F"/>
              </a:solidFill>
              <a:prstDash val="solid"/>
              <a:miter lim="400000"/>
            </a:ln>
          </a:left>
          <a:right>
            <a:ln w="12700" cap="flat">
              <a:solidFill>
                <a:srgbClr val="53585F"/>
              </a:solidFill>
              <a:prstDash val="solid"/>
              <a:miter lim="400000"/>
            </a:ln>
          </a:right>
          <a:top>
            <a:ln w="12700" cap="flat">
              <a:solidFill>
                <a:srgbClr val="53585F"/>
              </a:solidFill>
              <a:prstDash val="solid"/>
              <a:miter lim="400000"/>
            </a:ln>
          </a:top>
          <a:bottom>
            <a:ln w="12700" cap="flat">
              <a:solidFill>
                <a:srgbClr val="53585F"/>
              </a:solidFill>
              <a:prstDash val="solid"/>
              <a:miter lim="400000"/>
            </a:ln>
          </a:bottom>
          <a:insideH>
            <a:ln w="12700" cap="flat">
              <a:solidFill>
                <a:srgbClr val="53585F"/>
              </a:solidFill>
              <a:prstDash val="solid"/>
              <a:miter lim="400000"/>
            </a:ln>
          </a:insideH>
          <a:insideV>
            <a:ln w="12700" cap="flat">
              <a:solidFill>
                <a:srgbClr val="53585F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53585F"/>
        </a:fontRef>
        <a:srgbClr val="53585F"/>
      </a:tcTxStyle>
      <a:tcStyle>
        <a:tcBdr>
          <a:left>
            <a:ln w="12700" cap="flat">
              <a:solidFill>
                <a:srgbClr val="53585F"/>
              </a:solidFill>
              <a:prstDash val="solid"/>
              <a:miter lim="400000"/>
            </a:ln>
          </a:left>
          <a:right>
            <a:ln w="12700" cap="flat">
              <a:solidFill>
                <a:srgbClr val="53585F"/>
              </a:solidFill>
              <a:prstDash val="solid"/>
              <a:miter lim="400000"/>
            </a:ln>
          </a:right>
          <a:top>
            <a:ln w="12700" cap="flat">
              <a:solidFill>
                <a:srgbClr val="53585F"/>
              </a:solidFill>
              <a:prstDash val="solid"/>
              <a:miter lim="400000"/>
            </a:ln>
          </a:top>
          <a:bottom>
            <a:ln w="12700" cap="flat">
              <a:solidFill>
                <a:srgbClr val="53585F"/>
              </a:solidFill>
              <a:prstDash val="solid"/>
              <a:miter lim="400000"/>
            </a:ln>
          </a:bottom>
          <a:insideH>
            <a:ln w="12700" cap="flat">
              <a:solidFill>
                <a:srgbClr val="53585F"/>
              </a:solidFill>
              <a:prstDash val="solid"/>
              <a:miter lim="400000"/>
            </a:ln>
          </a:insideH>
          <a:insideV>
            <a:ln w="12700" cap="flat">
              <a:solidFill>
                <a:srgbClr val="53585F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53585F"/>
        </a:fontRef>
        <a:srgbClr val="53585F"/>
      </a:tcTxStyle>
      <a:tcStyle>
        <a:tcBdr>
          <a:left>
            <a:ln w="12700" cap="flat">
              <a:solidFill>
                <a:srgbClr val="53585F"/>
              </a:solidFill>
              <a:prstDash val="solid"/>
              <a:miter lim="400000"/>
            </a:ln>
          </a:left>
          <a:right>
            <a:ln w="12700" cap="flat">
              <a:solidFill>
                <a:srgbClr val="53585F"/>
              </a:solidFill>
              <a:prstDash val="solid"/>
              <a:miter lim="400000"/>
            </a:ln>
          </a:right>
          <a:top>
            <a:ln w="12700" cap="flat">
              <a:solidFill>
                <a:srgbClr val="53585F"/>
              </a:solidFill>
              <a:prstDash val="solid"/>
              <a:miter lim="400000"/>
            </a:ln>
          </a:top>
          <a:bottom>
            <a:ln w="12700" cap="flat">
              <a:solidFill>
                <a:srgbClr val="53585F"/>
              </a:solidFill>
              <a:prstDash val="solid"/>
              <a:miter lim="400000"/>
            </a:ln>
          </a:bottom>
          <a:insideH>
            <a:ln w="12700" cap="flat">
              <a:solidFill>
                <a:srgbClr val="53585F"/>
              </a:solidFill>
              <a:prstDash val="solid"/>
              <a:miter lim="400000"/>
            </a:ln>
          </a:insideH>
          <a:insideV>
            <a:ln w="12700" cap="flat">
              <a:solidFill>
                <a:srgbClr val="53585F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53585F"/>
        </a:fontRef>
        <a:srgbClr val="53585F"/>
      </a:tcTxStyle>
      <a:tcStyle>
        <a:tcBdr>
          <a:left>
            <a:ln w="12700" cap="flat">
              <a:solidFill>
                <a:srgbClr val="53585F"/>
              </a:solidFill>
              <a:prstDash val="solid"/>
              <a:miter lim="400000"/>
            </a:ln>
          </a:left>
          <a:right>
            <a:ln w="12700" cap="flat">
              <a:solidFill>
                <a:srgbClr val="53585F"/>
              </a:solidFill>
              <a:prstDash val="solid"/>
              <a:miter lim="400000"/>
            </a:ln>
          </a:right>
          <a:top>
            <a:ln w="12700" cap="flat">
              <a:solidFill>
                <a:srgbClr val="53585F"/>
              </a:solidFill>
              <a:prstDash val="solid"/>
              <a:miter lim="400000"/>
            </a:ln>
          </a:top>
          <a:bottom>
            <a:ln w="12700" cap="flat">
              <a:solidFill>
                <a:srgbClr val="53585F"/>
              </a:solidFill>
              <a:prstDash val="solid"/>
              <a:miter lim="400000"/>
            </a:ln>
          </a:bottom>
          <a:insideH>
            <a:ln w="12700" cap="flat">
              <a:solidFill>
                <a:srgbClr val="53585F"/>
              </a:solidFill>
              <a:prstDash val="solid"/>
              <a:miter lim="400000"/>
            </a:ln>
          </a:insideH>
          <a:insideV>
            <a:ln w="12700" cap="flat">
              <a:solidFill>
                <a:srgbClr val="53585F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>
          <a:latin typeface="Founders Grotesk"/>
          <a:ea typeface="Founders Grotesk"/>
          <a:cs typeface="Founders Grotesk"/>
        </a:font>
        <a:srgbClr val="53585F"/>
      </a:tcTxStyle>
      <a:tcStyle>
        <a:tcBdr>
          <a:left>
            <a:ln w="12700" cap="flat">
              <a:solidFill>
                <a:srgbClr val="53585F"/>
              </a:solidFill>
              <a:prstDash val="solid"/>
              <a:miter lim="400000"/>
            </a:ln>
          </a:left>
          <a:right>
            <a:ln w="12700" cap="flat">
              <a:solidFill>
                <a:srgbClr val="53585F"/>
              </a:solidFill>
              <a:prstDash val="solid"/>
              <a:miter lim="400000"/>
            </a:ln>
          </a:right>
          <a:top>
            <a:ln w="12700" cap="flat">
              <a:solidFill>
                <a:srgbClr val="53585F"/>
              </a:solidFill>
              <a:prstDash val="solid"/>
              <a:miter lim="400000"/>
            </a:ln>
          </a:top>
          <a:bottom>
            <a:ln w="12700" cap="flat">
              <a:solidFill>
                <a:srgbClr val="53585F"/>
              </a:solidFill>
              <a:prstDash val="solid"/>
              <a:miter lim="400000"/>
            </a:ln>
          </a:bottom>
          <a:insideH>
            <a:ln w="12700" cap="flat">
              <a:solidFill>
                <a:srgbClr val="53585F"/>
              </a:solidFill>
              <a:prstDash val="solid"/>
              <a:miter lim="400000"/>
            </a:ln>
          </a:insideH>
          <a:insideV>
            <a:ln w="12700" cap="flat">
              <a:solidFill>
                <a:srgbClr val="53585F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3A39E5"/>
        </a:fontRef>
        <a:srgbClr val="3A39E5"/>
      </a:tcTxStyle>
      <a:tcStyle>
        <a:tcBdr>
          <a:left>
            <a:ln w="12700" cap="flat">
              <a:solidFill>
                <a:srgbClr val="525760"/>
              </a:solidFill>
              <a:prstDash val="solid"/>
              <a:miter lim="400000"/>
            </a:ln>
          </a:left>
          <a:right>
            <a:ln w="38100" cap="flat">
              <a:solidFill>
                <a:schemeClr val="accent1"/>
              </a:solidFill>
              <a:prstDash val="solid"/>
              <a:miter lim="400000"/>
            </a:ln>
          </a:right>
          <a:top>
            <a:ln w="12700" cap="flat">
              <a:solidFill>
                <a:srgbClr val="53585F"/>
              </a:solidFill>
              <a:prstDash val="solid"/>
              <a:miter lim="400000"/>
            </a:ln>
          </a:top>
          <a:bottom>
            <a:ln w="12700" cap="flat">
              <a:solidFill>
                <a:srgbClr val="53585F"/>
              </a:solidFill>
              <a:prstDash val="solid"/>
              <a:miter lim="400000"/>
            </a:ln>
          </a:bottom>
          <a:insideH>
            <a:ln w="12700" cap="flat">
              <a:solidFill>
                <a:srgbClr val="53585F"/>
              </a:solidFill>
              <a:prstDash val="solid"/>
              <a:miter lim="400000"/>
            </a:ln>
          </a:insideH>
          <a:insideV>
            <a:ln w="12700" cap="flat">
              <a:solidFill>
                <a:srgbClr val="53585F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Founders Grotesk"/>
          <a:ea typeface="Founders Grotesk"/>
          <a:cs typeface="Founders Grotesk"/>
        </a:font>
        <a:srgbClr val="53585F"/>
      </a:tcTxStyle>
      <a:tcStyle>
        <a:tcBdr>
          <a:left>
            <a:ln w="12700" cap="flat">
              <a:solidFill>
                <a:srgbClr val="53585F"/>
              </a:solidFill>
              <a:prstDash val="solid"/>
              <a:miter lim="400000"/>
            </a:ln>
          </a:left>
          <a:right>
            <a:ln w="12700" cap="flat">
              <a:solidFill>
                <a:srgbClr val="53585F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525760"/>
              </a:solidFill>
              <a:prstDash val="solid"/>
              <a:miter lim="400000"/>
            </a:ln>
          </a:bottom>
          <a:insideH>
            <a:ln w="12700" cap="flat">
              <a:solidFill>
                <a:srgbClr val="53585F"/>
              </a:solidFill>
              <a:prstDash val="solid"/>
              <a:miter lim="400000"/>
            </a:ln>
          </a:insideH>
          <a:insideV>
            <a:ln w="12700" cap="flat">
              <a:solidFill>
                <a:srgbClr val="53585F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525760"/>
              </a:solidFill>
              <a:prstDash val="solid"/>
              <a:miter lim="400000"/>
            </a:ln>
          </a:top>
          <a:bottom>
            <a:ln w="12700" cap="flat">
              <a:solidFill>
                <a:srgbClr val="54585E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Founders Grotesk"/>
          <a:ea typeface="Founders Grotesk"/>
          <a:cs typeface="Founders Grotesk"/>
        </a:font>
        <a:srgbClr val="53585F"/>
      </a:tcTxStyle>
      <a:tcStyle>
        <a:tcBdr>
          <a:left>
            <a:ln w="12700" cap="flat">
              <a:solidFill>
                <a:srgbClr val="53585F"/>
              </a:solidFill>
              <a:prstDash val="solid"/>
              <a:miter lim="400000"/>
            </a:ln>
          </a:left>
          <a:right>
            <a:ln w="12700" cap="flat">
              <a:solidFill>
                <a:srgbClr val="53585F"/>
              </a:solidFill>
              <a:prstDash val="solid"/>
              <a:miter lim="400000"/>
            </a:ln>
          </a:right>
          <a:top>
            <a:ln w="12700" cap="flat">
              <a:solidFill>
                <a:srgbClr val="53585F"/>
              </a:solidFill>
              <a:prstDash val="solid"/>
              <a:miter lim="400000"/>
            </a:ln>
          </a:top>
          <a:bottom>
            <a:ln w="12700" cap="flat">
              <a:solidFill>
                <a:srgbClr val="53585F"/>
              </a:solidFill>
              <a:prstDash val="solid"/>
              <a:miter lim="400000"/>
            </a:ln>
          </a:bottom>
          <a:insideH>
            <a:ln w="12700" cap="flat">
              <a:solidFill>
                <a:srgbClr val="53585F"/>
              </a:solidFill>
              <a:prstDash val="solid"/>
              <a:miter lim="400000"/>
            </a:ln>
          </a:insideH>
          <a:insideV>
            <a:ln w="12700" cap="flat">
              <a:solidFill>
                <a:srgbClr val="53585F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AEAEA"/>
          </a:solidFill>
        </a:fill>
      </a:tcStyle>
    </a:band2H>
    <a:firstCol>
      <a:tcTxStyle b="off" i="off">
        <a:font>
          <a:latin typeface="Founders Grotesk Medium"/>
          <a:ea typeface="Founders Grotesk Medium"/>
          <a:cs typeface="Founders Grotesk Medium"/>
        </a:font>
        <a:srgbClr val="53575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53585F"/>
              </a:solidFill>
              <a:prstDash val="solid"/>
              <a:miter lim="400000"/>
            </a:ln>
          </a:right>
          <a:top>
            <a:ln w="12700" cap="flat">
              <a:solidFill>
                <a:srgbClr val="53585F"/>
              </a:solidFill>
              <a:prstDash val="solid"/>
              <a:miter lim="400000"/>
            </a:ln>
          </a:top>
          <a:bottom>
            <a:ln w="12700" cap="flat">
              <a:solidFill>
                <a:srgbClr val="53585F"/>
              </a:solidFill>
              <a:prstDash val="solid"/>
              <a:miter lim="400000"/>
            </a:ln>
          </a:bottom>
          <a:insideH>
            <a:ln w="12700" cap="flat">
              <a:solidFill>
                <a:srgbClr val="53585F"/>
              </a:solidFill>
              <a:prstDash val="solid"/>
              <a:miter lim="400000"/>
            </a:ln>
          </a:insideH>
          <a:insideV>
            <a:ln w="12700" cap="flat">
              <a:solidFill>
                <a:srgbClr val="53585F"/>
              </a:solidFill>
              <a:prstDash val="solid"/>
              <a:miter lim="400000"/>
            </a:ln>
          </a:insideV>
        </a:tcBdr>
        <a:fill>
          <a:solidFill>
            <a:schemeClr val="accent4"/>
          </a:solidFill>
        </a:fill>
      </a:tcStyle>
    </a:firstCol>
    <a:lastRow>
      <a:tcTxStyle b="off" i="off">
        <a:font>
          <a:latin typeface="Founders Grotesk"/>
          <a:ea typeface="Founders Grotesk"/>
          <a:cs typeface="Founders Grotesk"/>
        </a:font>
        <a:srgbClr val="53585F"/>
      </a:tcTxStyle>
      <a:tcStyle>
        <a:tcBdr>
          <a:left>
            <a:ln w="12700" cap="flat">
              <a:solidFill>
                <a:srgbClr val="53585F"/>
              </a:solidFill>
              <a:prstDash val="solid"/>
              <a:miter lim="400000"/>
            </a:ln>
          </a:left>
          <a:right>
            <a:ln w="12700" cap="flat">
              <a:solidFill>
                <a:srgbClr val="53585F"/>
              </a:solidFill>
              <a:prstDash val="solid"/>
              <a:miter lim="400000"/>
            </a:ln>
          </a:right>
          <a:top>
            <a:ln w="38100" cap="flat">
              <a:solidFill>
                <a:srgbClr val="54585E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53585F"/>
              </a:solidFill>
              <a:prstDash val="solid"/>
              <a:miter lim="400000"/>
            </a:ln>
          </a:insideH>
          <a:insideV>
            <a:ln w="12700" cap="flat">
              <a:solidFill>
                <a:srgbClr val="53585F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Founders Grotesk Medium"/>
          <a:ea typeface="Founders Grotesk Medium"/>
          <a:cs typeface="Founders Grotesk Medium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54585E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chemeClr val="accent2">
              <a:hueOff val="45357"/>
              <a:satOff val="2412"/>
              <a:lumOff val="-28753"/>
            </a:schemeClr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Founders Grotesk"/>
          <a:ea typeface="Founders Grotesk"/>
          <a:cs typeface="Founders Grotesk"/>
        </a:font>
        <a:srgbClr val="53585F"/>
      </a:tcTxStyle>
      <a:tcStyle>
        <a:tcBdr>
          <a:left>
            <a:ln w="12700" cap="flat">
              <a:solidFill>
                <a:srgbClr val="545A62"/>
              </a:solidFill>
              <a:prstDash val="solid"/>
              <a:miter lim="400000"/>
            </a:ln>
          </a:left>
          <a:right>
            <a:ln w="12700" cap="flat">
              <a:solidFill>
                <a:srgbClr val="545A62"/>
              </a:solidFill>
              <a:prstDash val="solid"/>
              <a:miter lim="400000"/>
            </a:ln>
          </a:right>
          <a:top>
            <a:ln w="12700" cap="flat">
              <a:solidFill>
                <a:srgbClr val="545A62"/>
              </a:solidFill>
              <a:prstDash val="solid"/>
              <a:miter lim="400000"/>
            </a:ln>
          </a:top>
          <a:bottom>
            <a:ln w="12700" cap="flat">
              <a:solidFill>
                <a:srgbClr val="545A62"/>
              </a:solidFill>
              <a:prstDash val="solid"/>
              <a:miter lim="400000"/>
            </a:ln>
          </a:bottom>
          <a:insideH>
            <a:ln w="12700" cap="flat">
              <a:solidFill>
                <a:srgbClr val="545A62"/>
              </a:solidFill>
              <a:prstDash val="solid"/>
              <a:miter lim="400000"/>
            </a:ln>
          </a:insideH>
          <a:insideV>
            <a:ln w="12700" cap="flat">
              <a:solidFill>
                <a:srgbClr val="545A62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9FAFF"/>
          </a:solidFill>
        </a:fill>
      </a:tcStyle>
    </a:band2H>
    <a:firstCol>
      <a:tcTxStyle b="off" i="off">
        <a:font>
          <a:latin typeface="Founders Grotesk Medium"/>
          <a:ea typeface="Founders Grotesk Medium"/>
          <a:cs typeface="Founders Grotesk Medium"/>
        </a:font>
        <a:srgbClr val="53575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45A62"/>
              </a:solidFill>
              <a:prstDash val="solid"/>
              <a:miter lim="400000"/>
            </a:ln>
          </a:right>
          <a:top>
            <a:ln w="12700" cap="flat">
              <a:solidFill>
                <a:srgbClr val="555A61"/>
              </a:solidFill>
              <a:prstDash val="solid"/>
              <a:miter lim="400000"/>
            </a:ln>
          </a:top>
          <a:bottom>
            <a:ln w="12700" cap="flat">
              <a:solidFill>
                <a:srgbClr val="555A61"/>
              </a:solidFill>
              <a:prstDash val="solid"/>
              <a:miter lim="400000"/>
            </a:ln>
          </a:bottom>
          <a:insideH>
            <a:ln w="12700" cap="flat">
              <a:solidFill>
                <a:srgbClr val="555A61"/>
              </a:solidFill>
              <a:prstDash val="solid"/>
              <a:miter lim="400000"/>
            </a:ln>
          </a:insideH>
          <a:insideV>
            <a:ln w="12700" cap="flat">
              <a:solidFill>
                <a:srgbClr val="555A61"/>
              </a:solidFill>
              <a:prstDash val="solid"/>
              <a:miter lim="400000"/>
            </a:ln>
          </a:insideV>
        </a:tcBdr>
        <a:fill>
          <a:solidFill>
            <a:schemeClr val="accent2">
              <a:hueOff val="-527787"/>
              <a:satOff val="-26837"/>
              <a:lumOff val="15324"/>
            </a:schemeClr>
          </a:solidFill>
        </a:fill>
      </a:tcStyle>
    </a:firstCol>
    <a:lastRow>
      <a:tcTxStyle b="off" i="off">
        <a:font>
          <a:latin typeface="Founders Grotesk"/>
          <a:ea typeface="Founders Grotesk"/>
          <a:cs typeface="Founders Grotesk"/>
        </a:font>
        <a:srgbClr val="53585F"/>
      </a:tcTxStyle>
      <a:tcStyle>
        <a:tcBdr>
          <a:left>
            <a:ln w="12700" cap="flat">
              <a:solidFill>
                <a:srgbClr val="545A62"/>
              </a:solidFill>
              <a:prstDash val="solid"/>
              <a:miter lim="400000"/>
            </a:ln>
          </a:left>
          <a:right>
            <a:ln w="12700" cap="flat">
              <a:solidFill>
                <a:srgbClr val="545A62"/>
              </a:solidFill>
              <a:prstDash val="solid"/>
              <a:miter lim="400000"/>
            </a:ln>
          </a:right>
          <a:top>
            <a:ln w="38100" cap="flat">
              <a:solidFill>
                <a:srgbClr val="545A62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45A62"/>
              </a:solidFill>
              <a:prstDash val="solid"/>
              <a:miter lim="400000"/>
            </a:ln>
          </a:insideH>
          <a:insideV>
            <a:ln w="12700" cap="flat">
              <a:solidFill>
                <a:srgbClr val="545A62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Founders Grotesk Medium"/>
          <a:ea typeface="Founders Grotesk Medium"/>
          <a:cs typeface="Founders Grotesk Medium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chemeClr val="accent1">
              <a:hueOff val="-1238625"/>
              <a:satOff val="-6134"/>
              <a:lumOff val="8689"/>
            </a:schemeClr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Founders Grotesk"/>
          <a:ea typeface="Founders Grotesk"/>
          <a:cs typeface="Founders Grotesk"/>
        </a:font>
        <a:srgbClr val="53585F"/>
      </a:tcTxStyle>
      <a:tcStyle>
        <a:tcBdr>
          <a:left>
            <a:ln w="12700" cap="flat">
              <a:solidFill>
                <a:srgbClr val="53585F"/>
              </a:solidFill>
              <a:prstDash val="solid"/>
              <a:miter lim="400000"/>
            </a:ln>
          </a:left>
          <a:right>
            <a:ln w="12700" cap="flat">
              <a:solidFill>
                <a:srgbClr val="53585F"/>
              </a:solidFill>
              <a:prstDash val="solid"/>
              <a:miter lim="400000"/>
            </a:ln>
          </a:right>
          <a:top>
            <a:ln w="12700" cap="flat">
              <a:solidFill>
                <a:srgbClr val="53585F"/>
              </a:solidFill>
              <a:prstDash val="solid"/>
              <a:miter lim="400000"/>
            </a:ln>
          </a:top>
          <a:bottom>
            <a:ln w="12700" cap="flat">
              <a:solidFill>
                <a:srgbClr val="53585F"/>
              </a:solidFill>
              <a:prstDash val="solid"/>
              <a:miter lim="400000"/>
            </a:ln>
          </a:bottom>
          <a:insideH>
            <a:ln w="12700" cap="flat">
              <a:solidFill>
                <a:srgbClr val="53585F"/>
              </a:solidFill>
              <a:prstDash val="solid"/>
              <a:miter lim="400000"/>
            </a:ln>
          </a:insideH>
          <a:insideV>
            <a:ln w="12700" cap="flat">
              <a:solidFill>
                <a:srgbClr val="53585F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F6F4E4"/>
          </a:solidFill>
        </a:fill>
      </a:tcStyle>
    </a:band2H>
    <a:firstCol>
      <a:tcTxStyle b="off" i="off">
        <a:font>
          <a:latin typeface="Founders Grotesk Medium"/>
          <a:ea typeface="Founders Grotesk Medium"/>
          <a:cs typeface="Founders Grotesk Medium"/>
        </a:font>
        <a:srgbClr val="53575F"/>
      </a:tcTxStyle>
      <a:tcStyle>
        <a:tcBdr>
          <a:left>
            <a:ln w="12700" cap="flat">
              <a:solidFill>
                <a:srgbClr val="53585F"/>
              </a:solidFill>
              <a:prstDash val="solid"/>
              <a:miter lim="400000"/>
            </a:ln>
          </a:left>
          <a:right>
            <a:ln w="38100" cap="flat">
              <a:solidFill>
                <a:srgbClr val="53585F"/>
              </a:solidFill>
              <a:prstDash val="solid"/>
              <a:miter lim="400000"/>
            </a:ln>
          </a:right>
          <a:top>
            <a:ln w="12700" cap="flat">
              <a:solidFill>
                <a:srgbClr val="53585F"/>
              </a:solidFill>
              <a:prstDash val="solid"/>
              <a:miter lim="400000"/>
            </a:ln>
          </a:top>
          <a:bottom>
            <a:ln w="12700" cap="flat">
              <a:solidFill>
                <a:srgbClr val="53585F"/>
              </a:solidFill>
              <a:prstDash val="solid"/>
              <a:miter lim="400000"/>
            </a:ln>
          </a:bottom>
          <a:insideH>
            <a:ln w="12700" cap="flat">
              <a:solidFill>
                <a:srgbClr val="53585F"/>
              </a:solidFill>
              <a:prstDash val="solid"/>
              <a:miter lim="400000"/>
            </a:ln>
          </a:insideH>
          <a:insideV>
            <a:ln w="12700" cap="flat">
              <a:solidFill>
                <a:srgbClr val="53585F"/>
              </a:solidFill>
              <a:prstDash val="solid"/>
              <a:miter lim="400000"/>
            </a:ln>
          </a:insideV>
        </a:tcBdr>
        <a:fill>
          <a:solidFill>
            <a:schemeClr val="accent5">
              <a:hueOff val="503731"/>
              <a:lumOff val="7092"/>
            </a:schemeClr>
          </a:solidFill>
        </a:fill>
      </a:tcStyle>
    </a:firstCol>
    <a:lastRow>
      <a:tcTxStyle b="off" i="off">
        <a:font>
          <a:latin typeface="Founders Grotesk"/>
          <a:ea typeface="Founders Grotesk"/>
          <a:cs typeface="Founders Grotesk"/>
        </a:font>
        <a:srgbClr val="53585F"/>
      </a:tcTxStyle>
      <a:tcStyle>
        <a:tcBdr>
          <a:left>
            <a:ln w="12700" cap="flat">
              <a:solidFill>
                <a:srgbClr val="53585F"/>
              </a:solidFill>
              <a:prstDash val="solid"/>
              <a:miter lim="400000"/>
            </a:ln>
          </a:left>
          <a:right>
            <a:ln w="12700" cap="flat">
              <a:solidFill>
                <a:srgbClr val="53585F"/>
              </a:solidFill>
              <a:prstDash val="solid"/>
              <a:miter lim="400000"/>
            </a:ln>
          </a:right>
          <a:top>
            <a:ln w="38100" cap="flat">
              <a:solidFill>
                <a:srgbClr val="54585E"/>
              </a:solidFill>
              <a:prstDash val="solid"/>
              <a:miter lim="400000"/>
            </a:ln>
          </a:top>
          <a:bottom>
            <a:ln w="12700" cap="flat">
              <a:solidFill>
                <a:srgbClr val="53585F"/>
              </a:solidFill>
              <a:prstDash val="solid"/>
              <a:miter lim="400000"/>
            </a:ln>
          </a:bottom>
          <a:insideH>
            <a:ln w="12700" cap="flat">
              <a:solidFill>
                <a:srgbClr val="53585F"/>
              </a:solidFill>
              <a:prstDash val="solid"/>
              <a:miter lim="400000"/>
            </a:ln>
          </a:insideH>
          <a:insideV>
            <a:ln w="12700" cap="flat">
              <a:solidFill>
                <a:srgbClr val="53585F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Founders Grotesk Medium"/>
          <a:ea typeface="Founders Grotesk Medium"/>
          <a:cs typeface="Founders Grotesk Medium"/>
        </a:font>
        <a:srgbClr val="53575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53585F"/>
              </a:solidFill>
              <a:prstDash val="solid"/>
              <a:miter lim="400000"/>
            </a:ln>
          </a:top>
          <a:bottom>
            <a:ln w="12700" cap="flat">
              <a:solidFill>
                <a:srgbClr val="53585F"/>
              </a:solidFill>
              <a:prstDash val="solid"/>
              <a:miter lim="400000"/>
            </a:ln>
          </a:bottom>
          <a:insideH>
            <a:ln w="12700" cap="flat">
              <a:solidFill>
                <a:srgbClr val="54585E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5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Founders Grotesk"/>
          <a:ea typeface="Founders Grotesk"/>
          <a:cs typeface="Founders Grotesk"/>
        </a:font>
        <a:srgbClr val="53585F"/>
      </a:tcTxStyle>
      <a:tcStyle>
        <a:tcBdr>
          <a:left>
            <a:ln w="12700" cap="flat">
              <a:solidFill>
                <a:srgbClr val="A8A8A8"/>
              </a:solidFill>
              <a:prstDash val="solid"/>
              <a:miter lim="400000"/>
            </a:ln>
          </a:left>
          <a:right>
            <a:ln w="12700" cap="flat">
              <a:solidFill>
                <a:srgbClr val="A8A8A8"/>
              </a:solidFill>
              <a:prstDash val="solid"/>
              <a:miter lim="400000"/>
            </a:ln>
          </a:right>
          <a:top>
            <a:ln w="12700" cap="flat">
              <a:solidFill>
                <a:srgbClr val="A8A8A8"/>
              </a:solidFill>
              <a:prstDash val="solid"/>
              <a:miter lim="400000"/>
            </a:ln>
          </a:top>
          <a:bottom>
            <a:ln w="12700" cap="flat">
              <a:solidFill>
                <a:srgbClr val="A8A8A8"/>
              </a:solidFill>
              <a:prstDash val="solid"/>
              <a:miter lim="400000"/>
            </a:ln>
          </a:bottom>
          <a:insideH>
            <a:ln w="12700" cap="flat">
              <a:solidFill>
                <a:srgbClr val="A8A8A8"/>
              </a:solidFill>
              <a:prstDash val="solid"/>
              <a:miter lim="400000"/>
            </a:ln>
          </a:insideH>
          <a:insideV>
            <a:ln w="12700" cap="flat">
              <a:solidFill>
                <a:srgbClr val="A8A8A8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CDEE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656667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EBEBE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38100" cap="flat">
              <a:solidFill>
                <a:srgbClr val="656667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A8A8A9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Shape 169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70" name="Shape 170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0" showMasterPhAnim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onal"/>
          <p:cNvSpPr/>
          <p:nvPr/>
        </p:nvSpPr>
        <p:spPr>
          <a:xfrm>
            <a:off x="635000" y="12192000"/>
            <a:ext cx="23114000" cy="0"/>
          </a:xfrm>
          <a:prstGeom prst="line">
            <a:avLst/>
          </a:prstGeom>
          <a:ln w="38100">
            <a:solidFill>
              <a:schemeClr val="accent4"/>
            </a:solidFill>
            <a:miter lim="400000"/>
          </a:ln>
        </p:spPr>
        <p:txBody>
          <a:bodyPr lIns="0" tIns="0" rIns="0" bIns="0" anchor="ctr"/>
          <a:lstStyle/>
          <a:p>
            <a:pPr algn="ctr" defTabSz="584200">
              <a:lnSpc>
                <a:spcPct val="100000"/>
              </a:lnSpc>
              <a:spcBef>
                <a:spcPts val="0"/>
              </a:spcBef>
              <a:defRPr b="1" cap="all" spc="156" sz="2600">
                <a:latin typeface="Founders Grotesk Condensed"/>
                <a:ea typeface="Founders Grotesk Condensed"/>
                <a:cs typeface="Founders Grotesk Condensed"/>
                <a:sym typeface="Founders Grotesk Condensed"/>
              </a:defRPr>
            </a:pPr>
          </a:p>
        </p:txBody>
      </p:sp>
      <p:sp>
        <p:nvSpPr>
          <p:cNvPr id="14" name="Author and Date"/>
          <p:cNvSpPr txBox="1"/>
          <p:nvPr>
            <p:ph type="body" sz="quarter" idx="21" hasCustomPrompt="1"/>
          </p:nvPr>
        </p:nvSpPr>
        <p:spPr>
          <a:xfrm>
            <a:off x="571500" y="12269258"/>
            <a:ext cx="23235147" cy="555245"/>
          </a:xfrm>
          <a:prstGeom prst="rect">
            <a:avLst/>
          </a:prstGeom>
        </p:spPr>
        <p:txBody>
          <a:bodyPr/>
          <a:lstStyle>
            <a:lvl1pPr defTabSz="825500">
              <a:lnSpc>
                <a:spcPct val="100000"/>
              </a:lnSpc>
              <a:tabLst/>
              <a:defRPr b="1" cap="all" spc="168" sz="2800">
                <a:solidFill>
                  <a:schemeClr val="accent4"/>
                </a:solidFill>
                <a:latin typeface="Founders Grotesk Condensed"/>
                <a:ea typeface="Founders Grotesk Condensed"/>
                <a:cs typeface="Founders Grotesk Condensed"/>
                <a:sym typeface="Founders Grotesk Condensed"/>
              </a:defRPr>
            </a:lvl1pPr>
          </a:lstStyle>
          <a:p>
            <a:pPr/>
            <a:r>
              <a:t>Author and Date </a:t>
            </a:r>
          </a:p>
        </p:txBody>
      </p:sp>
      <p:sp>
        <p:nvSpPr>
          <p:cNvPr id="15" name="Vonal"/>
          <p:cNvSpPr/>
          <p:nvPr/>
        </p:nvSpPr>
        <p:spPr>
          <a:xfrm>
            <a:off x="635000" y="9443335"/>
            <a:ext cx="23114000" cy="63502"/>
          </a:xfrm>
          <a:prstGeom prst="line">
            <a:avLst/>
          </a:prstGeom>
          <a:ln w="114300">
            <a:solidFill>
              <a:schemeClr val="accent4"/>
            </a:solidFill>
            <a:miter lim="400000"/>
          </a:ln>
        </p:spPr>
        <p:txBody>
          <a:bodyPr lIns="0" tIns="0" rIns="0" bIns="0" anchor="ctr"/>
          <a:lstStyle/>
          <a:p>
            <a:pPr algn="ctr" defTabSz="584200">
              <a:lnSpc>
                <a:spcPct val="100000"/>
              </a:lnSpc>
              <a:spcBef>
                <a:spcPts val="0"/>
              </a:spcBef>
              <a:defRPr b="1" cap="all" spc="156" sz="2600">
                <a:latin typeface="Founders Grotesk Condensed"/>
                <a:ea typeface="Founders Grotesk Condensed"/>
                <a:cs typeface="Founders Grotesk Condensed"/>
                <a:sym typeface="Founders Grotesk Condensed"/>
              </a:defRPr>
            </a:pPr>
          </a:p>
        </p:txBody>
      </p:sp>
      <p:sp>
        <p:nvSpPr>
          <p:cNvPr id="16" name="Presentation Title"/>
          <p:cNvSpPr txBox="1"/>
          <p:nvPr>
            <p:ph type="title" hasCustomPrompt="1"/>
          </p:nvPr>
        </p:nvSpPr>
        <p:spPr>
          <a:xfrm>
            <a:off x="571500" y="9525885"/>
            <a:ext cx="23235147" cy="2647065"/>
          </a:xfrm>
          <a:prstGeom prst="rect">
            <a:avLst/>
          </a:prstGeom>
        </p:spPr>
        <p:txBody>
          <a:bodyPr/>
          <a:lstStyle>
            <a:lvl1pPr>
              <a:lnSpc>
                <a:spcPct val="70000"/>
              </a:lnSpc>
              <a:defRPr spc="-300" sz="15000">
                <a:solidFill>
                  <a:srgbClr val="FFFFFF"/>
                </a:solidFill>
                <a:latin typeface="+mn-lt"/>
                <a:ea typeface="+mn-ea"/>
                <a:cs typeface="+mn-cs"/>
                <a:sym typeface="Founders Grotesk Semibold"/>
              </a:defRPr>
            </a:lvl1pPr>
          </a:lstStyle>
          <a:p>
            <a:pPr/>
            <a:r>
              <a:t>Presentation Title</a:t>
            </a:r>
          </a:p>
        </p:txBody>
      </p:sp>
      <p:sp>
        <p:nvSpPr>
          <p:cNvPr id="17" name="1. szövegtörzsszint…"/>
          <p:cNvSpPr txBox="1"/>
          <p:nvPr>
            <p:ph type="body" sz="quarter" idx="1" hasCustomPrompt="1"/>
          </p:nvPr>
        </p:nvSpPr>
        <p:spPr>
          <a:xfrm>
            <a:off x="571500" y="847716"/>
            <a:ext cx="23235147" cy="2324101"/>
          </a:xfrm>
          <a:prstGeom prst="rect">
            <a:avLst/>
          </a:prstGeom>
        </p:spPr>
        <p:txBody>
          <a:bodyPr/>
          <a:lstStyle>
            <a:lvl1pPr defTabSz="825500">
              <a:lnSpc>
                <a:spcPct val="80000"/>
              </a:lnSpc>
              <a:tabLst/>
              <a:defRPr spc="-79">
                <a:solidFill>
                  <a:schemeClr val="accent1"/>
                </a:solidFill>
                <a:latin typeface="CMU Serif Roman"/>
                <a:ea typeface="CMU Serif Roman"/>
                <a:cs typeface="CMU Serif Roman"/>
                <a:sym typeface="CMU Serif Roman"/>
              </a:defRPr>
            </a:lvl1pPr>
            <a:lvl2pPr defTabSz="825500">
              <a:lnSpc>
                <a:spcPct val="80000"/>
              </a:lnSpc>
              <a:tabLst/>
              <a:defRPr spc="-79">
                <a:solidFill>
                  <a:schemeClr val="accent1"/>
                </a:solidFill>
                <a:latin typeface="CMU Serif Roman"/>
                <a:ea typeface="CMU Serif Roman"/>
                <a:cs typeface="CMU Serif Roman"/>
                <a:sym typeface="CMU Serif Roman"/>
              </a:defRPr>
            </a:lvl2pPr>
            <a:lvl3pPr defTabSz="825500">
              <a:lnSpc>
                <a:spcPct val="80000"/>
              </a:lnSpc>
              <a:tabLst/>
              <a:defRPr spc="-79">
                <a:solidFill>
                  <a:schemeClr val="accent1"/>
                </a:solidFill>
                <a:latin typeface="CMU Serif Roman"/>
                <a:ea typeface="CMU Serif Roman"/>
                <a:cs typeface="CMU Serif Roman"/>
                <a:sym typeface="CMU Serif Roman"/>
              </a:defRPr>
            </a:lvl3pPr>
            <a:lvl4pPr defTabSz="825500">
              <a:lnSpc>
                <a:spcPct val="80000"/>
              </a:lnSpc>
              <a:tabLst/>
              <a:defRPr spc="-79">
                <a:solidFill>
                  <a:schemeClr val="accent1"/>
                </a:solidFill>
                <a:latin typeface="CMU Serif Roman"/>
                <a:ea typeface="CMU Serif Roman"/>
                <a:cs typeface="CMU Serif Roman"/>
                <a:sym typeface="CMU Serif Roman"/>
              </a:defRPr>
            </a:lvl4pPr>
            <a:lvl5pPr defTabSz="825500">
              <a:lnSpc>
                <a:spcPct val="80000"/>
              </a:lnSpc>
              <a:tabLst/>
              <a:defRPr spc="-79">
                <a:solidFill>
                  <a:schemeClr val="accent1"/>
                </a:solidFill>
                <a:latin typeface="CMU Serif Roman"/>
                <a:ea typeface="CMU Serif Roman"/>
                <a:cs typeface="CMU Serif Roman"/>
                <a:sym typeface="CMU Serif Roman"/>
              </a:defRPr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8" name="Diasorszám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Statem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Vonal"/>
          <p:cNvSpPr/>
          <p:nvPr/>
        </p:nvSpPr>
        <p:spPr>
          <a:xfrm>
            <a:off x="635000" y="12192000"/>
            <a:ext cx="23114000" cy="0"/>
          </a:xfrm>
          <a:prstGeom prst="line">
            <a:avLst/>
          </a:prstGeom>
          <a:ln w="38100">
            <a:solidFill>
              <a:schemeClr val="accent4"/>
            </a:solidFill>
            <a:miter lim="400000"/>
          </a:ln>
        </p:spPr>
        <p:txBody>
          <a:bodyPr lIns="50800" tIns="50800" rIns="50800" bIns="50800" anchor="ctr"/>
          <a:lstStyle/>
          <a:p>
            <a:pPr algn="ctr" defTabSz="584200">
              <a:lnSpc>
                <a:spcPct val="100000"/>
              </a:lnSpc>
              <a:spcBef>
                <a:spcPts val="0"/>
              </a:spcBef>
              <a:defRPr b="1" cap="all" spc="156" sz="2600">
                <a:latin typeface="Founders Grotesk Condensed"/>
                <a:ea typeface="Founders Grotesk Condensed"/>
                <a:cs typeface="Founders Grotesk Condensed"/>
                <a:sym typeface="Founders Grotesk Condensed"/>
              </a:defRPr>
            </a:pPr>
          </a:p>
        </p:txBody>
      </p:sp>
      <p:sp>
        <p:nvSpPr>
          <p:cNvPr id="114" name="Vonal"/>
          <p:cNvSpPr/>
          <p:nvPr/>
        </p:nvSpPr>
        <p:spPr>
          <a:xfrm>
            <a:off x="639142" y="692907"/>
            <a:ext cx="23114001" cy="1"/>
          </a:xfrm>
          <a:prstGeom prst="line">
            <a:avLst/>
          </a:prstGeom>
          <a:ln w="114300">
            <a:solidFill>
              <a:schemeClr val="accent4"/>
            </a:solidFill>
            <a:miter lim="400000"/>
          </a:ln>
        </p:spPr>
        <p:txBody>
          <a:bodyPr lIns="0" tIns="0" rIns="0" bIns="0" anchor="ctr"/>
          <a:lstStyle/>
          <a:p>
            <a:pPr algn="ctr" defTabSz="584200">
              <a:lnSpc>
                <a:spcPct val="100000"/>
              </a:lnSpc>
              <a:spcBef>
                <a:spcPts val="0"/>
              </a:spcBef>
              <a:defRPr b="1" cap="all" spc="156" sz="2600">
                <a:latin typeface="Founders Grotesk Condensed"/>
                <a:ea typeface="Founders Grotesk Condensed"/>
                <a:cs typeface="Founders Grotesk Condensed"/>
                <a:sym typeface="Founders Grotesk Condensed"/>
              </a:defRPr>
            </a:pPr>
          </a:p>
        </p:txBody>
      </p:sp>
      <p:sp>
        <p:nvSpPr>
          <p:cNvPr id="115" name="1. szövegtörzsszint…"/>
          <p:cNvSpPr txBox="1"/>
          <p:nvPr>
            <p:ph type="body" sz="half" idx="1" hasCustomPrompt="1"/>
          </p:nvPr>
        </p:nvSpPr>
        <p:spPr>
          <a:xfrm>
            <a:off x="571500" y="3898900"/>
            <a:ext cx="23236826" cy="5499100"/>
          </a:xfrm>
          <a:prstGeom prst="rect">
            <a:avLst/>
          </a:prstGeom>
        </p:spPr>
        <p:txBody>
          <a:bodyPr anchor="ctr"/>
          <a:lstStyle>
            <a:lvl1pPr defTabSz="825500">
              <a:lnSpc>
                <a:spcPct val="100000"/>
              </a:lnSpc>
              <a:tabLst/>
              <a:defRPr spc="-239" sz="12000">
                <a:solidFill>
                  <a:schemeClr val="accent1"/>
                </a:solidFill>
                <a:latin typeface="Founders Grotesk"/>
                <a:ea typeface="Founders Grotesk"/>
                <a:cs typeface="Founders Grotesk"/>
                <a:sym typeface="Founders Grotesk"/>
              </a:defRPr>
            </a:lvl1pPr>
            <a:lvl2pPr defTabSz="825500">
              <a:lnSpc>
                <a:spcPct val="100000"/>
              </a:lnSpc>
              <a:tabLst/>
              <a:defRPr spc="-239" sz="12000">
                <a:solidFill>
                  <a:schemeClr val="accent1"/>
                </a:solidFill>
                <a:latin typeface="Founders Grotesk"/>
                <a:ea typeface="Founders Grotesk"/>
                <a:cs typeface="Founders Grotesk"/>
                <a:sym typeface="Founders Grotesk"/>
              </a:defRPr>
            </a:lvl2pPr>
            <a:lvl3pPr defTabSz="825500">
              <a:lnSpc>
                <a:spcPct val="100000"/>
              </a:lnSpc>
              <a:tabLst/>
              <a:defRPr spc="-239" sz="12000">
                <a:solidFill>
                  <a:schemeClr val="accent1"/>
                </a:solidFill>
                <a:latin typeface="Founders Grotesk"/>
                <a:ea typeface="Founders Grotesk"/>
                <a:cs typeface="Founders Grotesk"/>
                <a:sym typeface="Founders Grotesk"/>
              </a:defRPr>
            </a:lvl3pPr>
            <a:lvl4pPr defTabSz="825500">
              <a:lnSpc>
                <a:spcPct val="100000"/>
              </a:lnSpc>
              <a:tabLst/>
              <a:defRPr spc="-239" sz="12000">
                <a:solidFill>
                  <a:schemeClr val="accent1"/>
                </a:solidFill>
                <a:latin typeface="Founders Grotesk"/>
                <a:ea typeface="Founders Grotesk"/>
                <a:cs typeface="Founders Grotesk"/>
                <a:sym typeface="Founders Grotesk"/>
              </a:defRPr>
            </a:lvl4pPr>
            <a:lvl5pPr defTabSz="825500">
              <a:lnSpc>
                <a:spcPct val="100000"/>
              </a:lnSpc>
              <a:tabLst/>
              <a:defRPr spc="-239" sz="12000">
                <a:solidFill>
                  <a:schemeClr val="accent1"/>
                </a:solidFill>
                <a:latin typeface="Founders Grotesk"/>
                <a:ea typeface="Founders Grotesk"/>
                <a:cs typeface="Founders Grotesk"/>
                <a:sym typeface="Founders Grotesk"/>
              </a:defRPr>
            </a:lvl5pPr>
          </a:lstStyle>
          <a:p>
            <a:pPr/>
            <a:r>
              <a:t>Statement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6" name="Diasorszám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Big Fact">
    <p:bg>
      <p:bgPr>
        <a:solidFill>
          <a:srgbClr val="C3D9E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1. szövegtörzsszint…"/>
          <p:cNvSpPr txBox="1"/>
          <p:nvPr>
            <p:ph type="body" idx="1" hasCustomPrompt="1"/>
          </p:nvPr>
        </p:nvSpPr>
        <p:spPr>
          <a:xfrm>
            <a:off x="634999" y="1346200"/>
            <a:ext cx="23241001" cy="8451368"/>
          </a:xfrm>
          <a:prstGeom prst="rect">
            <a:avLst/>
          </a:prstGeom>
        </p:spPr>
        <p:txBody>
          <a:bodyPr anchor="b"/>
          <a:lstStyle>
            <a:lvl1pPr defTabSz="825500">
              <a:lnSpc>
                <a:spcPct val="80000"/>
              </a:lnSpc>
              <a:tabLst/>
              <a:defRPr spc="-419" sz="42000">
                <a:solidFill>
                  <a:schemeClr val="accent1"/>
                </a:solidFill>
                <a:latin typeface="Founders Grotesk Light"/>
                <a:ea typeface="Founders Grotesk Light"/>
                <a:cs typeface="Founders Grotesk Light"/>
                <a:sym typeface="Founders Grotesk Light"/>
              </a:defRPr>
            </a:lvl1pPr>
            <a:lvl2pPr defTabSz="825500">
              <a:lnSpc>
                <a:spcPct val="80000"/>
              </a:lnSpc>
              <a:tabLst/>
              <a:defRPr spc="-419" sz="42000">
                <a:solidFill>
                  <a:schemeClr val="accent1"/>
                </a:solidFill>
                <a:latin typeface="Founders Grotesk Light"/>
                <a:ea typeface="Founders Grotesk Light"/>
                <a:cs typeface="Founders Grotesk Light"/>
                <a:sym typeface="Founders Grotesk Light"/>
              </a:defRPr>
            </a:lvl2pPr>
            <a:lvl3pPr defTabSz="825500">
              <a:lnSpc>
                <a:spcPct val="80000"/>
              </a:lnSpc>
              <a:tabLst/>
              <a:defRPr spc="-419" sz="42000">
                <a:solidFill>
                  <a:schemeClr val="accent1"/>
                </a:solidFill>
                <a:latin typeface="Founders Grotesk Light"/>
                <a:ea typeface="Founders Grotesk Light"/>
                <a:cs typeface="Founders Grotesk Light"/>
                <a:sym typeface="Founders Grotesk Light"/>
              </a:defRPr>
            </a:lvl3pPr>
            <a:lvl4pPr defTabSz="825500">
              <a:lnSpc>
                <a:spcPct val="80000"/>
              </a:lnSpc>
              <a:tabLst/>
              <a:defRPr spc="-419" sz="42000">
                <a:solidFill>
                  <a:schemeClr val="accent1"/>
                </a:solidFill>
                <a:latin typeface="Founders Grotesk Light"/>
                <a:ea typeface="Founders Grotesk Light"/>
                <a:cs typeface="Founders Grotesk Light"/>
                <a:sym typeface="Founders Grotesk Light"/>
              </a:defRPr>
            </a:lvl4pPr>
            <a:lvl5pPr defTabSz="825500">
              <a:lnSpc>
                <a:spcPct val="80000"/>
              </a:lnSpc>
              <a:tabLst/>
              <a:defRPr spc="-419" sz="42000">
                <a:solidFill>
                  <a:schemeClr val="accent1"/>
                </a:solidFill>
                <a:latin typeface="Founders Grotesk Light"/>
                <a:ea typeface="Founders Grotesk Light"/>
                <a:cs typeface="Founders Grotesk Light"/>
                <a:sym typeface="Founders Grotesk Light"/>
              </a:defRPr>
            </a:lvl5pPr>
          </a:lstStyle>
          <a:p>
            <a:pPr/>
            <a:r>
              <a:t>100%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24" name="Fact information"/>
          <p:cNvSpPr txBox="1"/>
          <p:nvPr>
            <p:ph type="body" sz="quarter" idx="21" hasCustomPrompt="1"/>
          </p:nvPr>
        </p:nvSpPr>
        <p:spPr>
          <a:xfrm>
            <a:off x="635000" y="9170947"/>
            <a:ext cx="23241000" cy="932816"/>
          </a:xfrm>
          <a:prstGeom prst="rect">
            <a:avLst/>
          </a:prstGeom>
        </p:spPr>
        <p:txBody>
          <a:bodyPr/>
          <a:lstStyle>
            <a:lvl1pPr defTabSz="817244">
              <a:lnSpc>
                <a:spcPct val="80000"/>
              </a:lnSpc>
              <a:tabLst/>
              <a:defRPr spc="-54" sz="5445">
                <a:solidFill>
                  <a:schemeClr val="accent1"/>
                </a:solidFill>
              </a:defRPr>
            </a:lvl1pPr>
          </a:lstStyle>
          <a:p>
            <a:pPr/>
            <a:r>
              <a:t>Fact information</a:t>
            </a:r>
          </a:p>
        </p:txBody>
      </p:sp>
      <p:sp>
        <p:nvSpPr>
          <p:cNvPr id="125" name="Vonal"/>
          <p:cNvSpPr/>
          <p:nvPr/>
        </p:nvSpPr>
        <p:spPr>
          <a:xfrm>
            <a:off x="635000" y="12192000"/>
            <a:ext cx="23118143" cy="0"/>
          </a:xfrm>
          <a:prstGeom prst="line">
            <a:avLst/>
          </a:prstGeom>
          <a:ln w="38100">
            <a:solidFill>
              <a:schemeClr val="accent1">
                <a:hueOff val="-42304"/>
                <a:satOff val="23749"/>
                <a:lumOff val="-45745"/>
              </a:schemeClr>
            </a:solidFill>
            <a:miter lim="400000"/>
          </a:ln>
        </p:spPr>
        <p:txBody>
          <a:bodyPr lIns="50800" tIns="50800" rIns="50800" bIns="50800" anchor="ctr"/>
          <a:lstStyle/>
          <a:p>
            <a:pPr algn="ctr" defTabSz="584200">
              <a:lnSpc>
                <a:spcPct val="100000"/>
              </a:lnSpc>
              <a:spcBef>
                <a:spcPts val="0"/>
              </a:spcBef>
              <a:defRPr b="1" cap="all" spc="156" sz="2600">
                <a:latin typeface="Founders Grotesk Condensed"/>
                <a:ea typeface="Founders Grotesk Condensed"/>
                <a:cs typeface="Founders Grotesk Condensed"/>
                <a:sym typeface="Founders Grotesk Condensed"/>
              </a:defRPr>
            </a:pPr>
          </a:p>
        </p:txBody>
      </p:sp>
      <p:sp>
        <p:nvSpPr>
          <p:cNvPr id="126" name="Vonal"/>
          <p:cNvSpPr/>
          <p:nvPr/>
        </p:nvSpPr>
        <p:spPr>
          <a:xfrm>
            <a:off x="639142" y="692907"/>
            <a:ext cx="23114001" cy="1"/>
          </a:xfrm>
          <a:prstGeom prst="line">
            <a:avLst/>
          </a:prstGeom>
          <a:ln w="114300">
            <a:solidFill>
              <a:schemeClr val="accent1">
                <a:hueOff val="-42304"/>
                <a:satOff val="23749"/>
                <a:lumOff val="-45745"/>
              </a:schemeClr>
            </a:solidFill>
            <a:miter lim="400000"/>
          </a:ln>
        </p:spPr>
        <p:txBody>
          <a:bodyPr lIns="0" tIns="0" rIns="0" bIns="0" anchor="ctr"/>
          <a:lstStyle/>
          <a:p>
            <a:pPr algn="ctr" defTabSz="584200">
              <a:lnSpc>
                <a:spcPct val="100000"/>
              </a:lnSpc>
              <a:spcBef>
                <a:spcPts val="0"/>
              </a:spcBef>
              <a:defRPr b="1" cap="all" spc="156" sz="2600">
                <a:latin typeface="Founders Grotesk Condensed"/>
                <a:ea typeface="Founders Grotesk Condensed"/>
                <a:cs typeface="Founders Grotesk Condensed"/>
                <a:sym typeface="Founders Grotesk Condensed"/>
              </a:defRPr>
            </a:pPr>
          </a:p>
        </p:txBody>
      </p:sp>
      <p:sp>
        <p:nvSpPr>
          <p:cNvPr id="127" name="Diasorszám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Quote">
    <p:bg>
      <p:bgPr>
        <a:solidFill>
          <a:srgbClr val="C3D9E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Vonal"/>
          <p:cNvSpPr/>
          <p:nvPr/>
        </p:nvSpPr>
        <p:spPr>
          <a:xfrm>
            <a:off x="635000" y="12192000"/>
            <a:ext cx="23114000" cy="0"/>
          </a:xfrm>
          <a:prstGeom prst="line">
            <a:avLst/>
          </a:prstGeom>
          <a:ln w="38100">
            <a:solidFill>
              <a:schemeClr val="accent1">
                <a:hueOff val="-42304"/>
                <a:satOff val="23749"/>
                <a:lumOff val="-45745"/>
              </a:schemeClr>
            </a:solidFill>
            <a:miter lim="400000"/>
          </a:ln>
        </p:spPr>
        <p:txBody>
          <a:bodyPr lIns="50800" tIns="50800" rIns="50800" bIns="50800" anchor="ctr"/>
          <a:lstStyle/>
          <a:p>
            <a:pPr algn="ctr" defTabSz="584200">
              <a:lnSpc>
                <a:spcPct val="100000"/>
              </a:lnSpc>
              <a:spcBef>
                <a:spcPts val="0"/>
              </a:spcBef>
              <a:defRPr b="1" cap="all" spc="156" sz="2600">
                <a:latin typeface="Founders Grotesk Condensed"/>
                <a:ea typeface="Founders Grotesk Condensed"/>
                <a:cs typeface="Founders Grotesk Condensed"/>
                <a:sym typeface="Founders Grotesk Condensed"/>
              </a:defRPr>
            </a:pPr>
          </a:p>
        </p:txBody>
      </p:sp>
      <p:sp>
        <p:nvSpPr>
          <p:cNvPr id="135" name="Vonal"/>
          <p:cNvSpPr/>
          <p:nvPr/>
        </p:nvSpPr>
        <p:spPr>
          <a:xfrm>
            <a:off x="639142" y="692907"/>
            <a:ext cx="23114001" cy="1"/>
          </a:xfrm>
          <a:prstGeom prst="line">
            <a:avLst/>
          </a:prstGeom>
          <a:ln w="114300">
            <a:solidFill>
              <a:schemeClr val="accent1">
                <a:hueOff val="-42304"/>
                <a:satOff val="23749"/>
                <a:lumOff val="-45745"/>
              </a:schemeClr>
            </a:solidFill>
            <a:miter lim="400000"/>
          </a:ln>
        </p:spPr>
        <p:txBody>
          <a:bodyPr lIns="0" tIns="0" rIns="0" bIns="0" anchor="ctr"/>
          <a:lstStyle/>
          <a:p>
            <a:pPr algn="ctr" defTabSz="584200">
              <a:lnSpc>
                <a:spcPct val="100000"/>
              </a:lnSpc>
              <a:spcBef>
                <a:spcPts val="0"/>
              </a:spcBef>
              <a:defRPr b="1" cap="all" spc="156" sz="2600">
                <a:latin typeface="Founders Grotesk Condensed"/>
                <a:ea typeface="Founders Grotesk Condensed"/>
                <a:cs typeface="Founders Grotesk Condensed"/>
                <a:sym typeface="Founders Grotesk Condensed"/>
              </a:defRPr>
            </a:pPr>
          </a:p>
        </p:txBody>
      </p:sp>
      <p:sp>
        <p:nvSpPr>
          <p:cNvPr id="136" name="Attribution"/>
          <p:cNvSpPr txBox="1"/>
          <p:nvPr>
            <p:ph type="body" sz="quarter" idx="21" hasCustomPrompt="1"/>
          </p:nvPr>
        </p:nvSpPr>
        <p:spPr>
          <a:xfrm>
            <a:off x="1148060" y="9247147"/>
            <a:ext cx="22707182" cy="932816"/>
          </a:xfrm>
          <a:prstGeom prst="rect">
            <a:avLst/>
          </a:prstGeom>
        </p:spPr>
        <p:txBody>
          <a:bodyPr anchor="ctr"/>
          <a:lstStyle>
            <a:lvl1pPr defTabSz="817244">
              <a:lnSpc>
                <a:spcPct val="80000"/>
              </a:lnSpc>
              <a:tabLst/>
              <a:defRPr spc="-54" sz="5445">
                <a:solidFill>
                  <a:schemeClr val="accent1"/>
                </a:solidFill>
              </a:defRPr>
            </a:lvl1pPr>
          </a:lstStyle>
          <a:p>
            <a:pPr/>
            <a:r>
              <a:t>Attribution</a:t>
            </a:r>
          </a:p>
        </p:txBody>
      </p:sp>
      <p:sp>
        <p:nvSpPr>
          <p:cNvPr id="137" name="1. szövegtörzsszint…"/>
          <p:cNvSpPr txBox="1"/>
          <p:nvPr>
            <p:ph type="body" sz="half" idx="1" hasCustomPrompt="1"/>
          </p:nvPr>
        </p:nvSpPr>
        <p:spPr>
          <a:xfrm>
            <a:off x="515838" y="741381"/>
            <a:ext cx="23241001" cy="4970080"/>
          </a:xfrm>
          <a:prstGeom prst="rect">
            <a:avLst/>
          </a:prstGeom>
        </p:spPr>
        <p:txBody>
          <a:bodyPr/>
          <a:lstStyle>
            <a:lvl1pPr marL="419100" indent="-419100" defTabSz="825500">
              <a:lnSpc>
                <a:spcPct val="80000"/>
              </a:lnSpc>
              <a:tabLst/>
              <a:defRPr spc="-119" sz="12000">
                <a:solidFill>
                  <a:schemeClr val="accent1"/>
                </a:solidFill>
                <a:latin typeface="Founders Grotesk"/>
                <a:ea typeface="Founders Grotesk"/>
                <a:cs typeface="Founders Grotesk"/>
                <a:sym typeface="Founders Grotesk"/>
              </a:defRPr>
            </a:lvl1pPr>
            <a:lvl2pPr marL="419100" indent="-419100" defTabSz="825500">
              <a:lnSpc>
                <a:spcPct val="80000"/>
              </a:lnSpc>
              <a:tabLst/>
              <a:defRPr spc="-119" sz="12000">
                <a:solidFill>
                  <a:schemeClr val="accent1"/>
                </a:solidFill>
                <a:latin typeface="Founders Grotesk"/>
                <a:ea typeface="Founders Grotesk"/>
                <a:cs typeface="Founders Grotesk"/>
                <a:sym typeface="Founders Grotesk"/>
              </a:defRPr>
            </a:lvl2pPr>
            <a:lvl3pPr marL="419100" indent="-419100" defTabSz="825500">
              <a:lnSpc>
                <a:spcPct val="80000"/>
              </a:lnSpc>
              <a:tabLst/>
              <a:defRPr spc="-119" sz="12000">
                <a:solidFill>
                  <a:schemeClr val="accent1"/>
                </a:solidFill>
                <a:latin typeface="Founders Grotesk"/>
                <a:ea typeface="Founders Grotesk"/>
                <a:cs typeface="Founders Grotesk"/>
                <a:sym typeface="Founders Grotesk"/>
              </a:defRPr>
            </a:lvl3pPr>
            <a:lvl4pPr marL="419100" indent="-419100" defTabSz="825500">
              <a:lnSpc>
                <a:spcPct val="80000"/>
              </a:lnSpc>
              <a:tabLst/>
              <a:defRPr spc="-119" sz="12000">
                <a:solidFill>
                  <a:schemeClr val="accent1"/>
                </a:solidFill>
                <a:latin typeface="Founders Grotesk"/>
                <a:ea typeface="Founders Grotesk"/>
                <a:cs typeface="Founders Grotesk"/>
                <a:sym typeface="Founders Grotesk"/>
              </a:defRPr>
            </a:lvl4pPr>
            <a:lvl5pPr marL="419100" indent="-419100" defTabSz="825500">
              <a:lnSpc>
                <a:spcPct val="80000"/>
              </a:lnSpc>
              <a:tabLst/>
              <a:defRPr spc="-119" sz="12000">
                <a:solidFill>
                  <a:schemeClr val="accent1"/>
                </a:solidFill>
                <a:latin typeface="Founders Grotesk"/>
                <a:ea typeface="Founders Grotesk"/>
                <a:cs typeface="Founders Grotesk"/>
                <a:sym typeface="Founders Grotesk"/>
              </a:defRPr>
            </a:lvl5pPr>
          </a:lstStyle>
          <a:p>
            <a:pPr/>
            <a:r>
              <a:t>“Notable Quote”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38" name="Diasorszám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Photo - 3 Up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Kép"/>
          <p:cNvSpPr/>
          <p:nvPr>
            <p:ph type="pic" sz="half" idx="21"/>
          </p:nvPr>
        </p:nvSpPr>
        <p:spPr>
          <a:xfrm>
            <a:off x="12192000" y="-1003300"/>
            <a:ext cx="11557000" cy="767926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6" name="Kép"/>
          <p:cNvSpPr/>
          <p:nvPr>
            <p:ph type="pic" sz="half" idx="22"/>
          </p:nvPr>
        </p:nvSpPr>
        <p:spPr>
          <a:xfrm>
            <a:off x="12192000" y="5397500"/>
            <a:ext cx="11557000" cy="774978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7" name="Kép"/>
          <p:cNvSpPr/>
          <p:nvPr>
            <p:ph type="pic" idx="23"/>
          </p:nvPr>
        </p:nvSpPr>
        <p:spPr>
          <a:xfrm>
            <a:off x="571500" y="-698500"/>
            <a:ext cx="11684000" cy="14426494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8" name="Diasorszám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Photo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1054398042_3378x2084.jpg"/>
          <p:cNvSpPr/>
          <p:nvPr>
            <p:ph type="pic" idx="21"/>
          </p:nvPr>
        </p:nvSpPr>
        <p:spPr>
          <a:xfrm>
            <a:off x="0" y="-2984500"/>
            <a:ext cx="28333700" cy="1747999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56" name="Diasorszám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Blank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Diasorszám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1054398042_3378x2084.jpg"/>
          <p:cNvSpPr/>
          <p:nvPr>
            <p:ph type="pic" idx="21"/>
          </p:nvPr>
        </p:nvSpPr>
        <p:spPr>
          <a:xfrm>
            <a:off x="0" y="-3898900"/>
            <a:ext cx="28587700" cy="1763669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6" name="Author and Date"/>
          <p:cNvSpPr txBox="1"/>
          <p:nvPr>
            <p:ph type="body" sz="quarter" idx="22" hasCustomPrompt="1"/>
          </p:nvPr>
        </p:nvSpPr>
        <p:spPr>
          <a:xfrm>
            <a:off x="571500" y="12269258"/>
            <a:ext cx="23241000" cy="555245"/>
          </a:xfrm>
          <a:prstGeom prst="rect">
            <a:avLst/>
          </a:prstGeom>
        </p:spPr>
        <p:txBody>
          <a:bodyPr/>
          <a:lstStyle>
            <a:lvl1pPr defTabSz="825500">
              <a:lnSpc>
                <a:spcPct val="100000"/>
              </a:lnSpc>
              <a:tabLst/>
              <a:defRPr b="1" cap="all" spc="168" sz="2800">
                <a:solidFill>
                  <a:srgbClr val="FFFFFF"/>
                </a:solidFill>
                <a:latin typeface="Founders Grotesk Condensed"/>
                <a:ea typeface="Founders Grotesk Condensed"/>
                <a:cs typeface="Founders Grotesk Condensed"/>
                <a:sym typeface="Founders Grotesk Condensed"/>
              </a:defRPr>
            </a:lvl1pPr>
          </a:lstStyle>
          <a:p>
            <a:pPr/>
            <a:r>
              <a:t>Author and Date</a:t>
            </a:r>
          </a:p>
        </p:txBody>
      </p:sp>
      <p:sp>
        <p:nvSpPr>
          <p:cNvPr id="27" name="1. szövegtörzsszint…"/>
          <p:cNvSpPr txBox="1"/>
          <p:nvPr>
            <p:ph type="body" sz="quarter" idx="1" hasCustomPrompt="1"/>
          </p:nvPr>
        </p:nvSpPr>
        <p:spPr>
          <a:xfrm>
            <a:off x="571500" y="853952"/>
            <a:ext cx="23241000" cy="2321049"/>
          </a:xfrm>
          <a:prstGeom prst="rect">
            <a:avLst/>
          </a:prstGeom>
        </p:spPr>
        <p:txBody>
          <a:bodyPr/>
          <a:lstStyle>
            <a:lvl1pPr defTabSz="825500">
              <a:lnSpc>
                <a:spcPct val="80000"/>
              </a:lnSpc>
              <a:tabLst/>
              <a:defRPr spc="-79">
                <a:solidFill>
                  <a:srgbClr val="FFFFFF"/>
                </a:solidFill>
                <a:latin typeface="Founders Grotesk"/>
                <a:ea typeface="Founders Grotesk"/>
                <a:cs typeface="Founders Grotesk"/>
                <a:sym typeface="Founders Grotesk"/>
              </a:defRPr>
            </a:lvl1pPr>
            <a:lvl2pPr defTabSz="825500">
              <a:lnSpc>
                <a:spcPct val="80000"/>
              </a:lnSpc>
              <a:tabLst/>
              <a:defRPr spc="-79">
                <a:solidFill>
                  <a:srgbClr val="FFFFFF"/>
                </a:solidFill>
                <a:latin typeface="Founders Grotesk"/>
                <a:ea typeface="Founders Grotesk"/>
                <a:cs typeface="Founders Grotesk"/>
                <a:sym typeface="Founders Grotesk"/>
              </a:defRPr>
            </a:lvl2pPr>
            <a:lvl3pPr defTabSz="825500">
              <a:lnSpc>
                <a:spcPct val="80000"/>
              </a:lnSpc>
              <a:tabLst/>
              <a:defRPr spc="-79">
                <a:solidFill>
                  <a:srgbClr val="FFFFFF"/>
                </a:solidFill>
                <a:latin typeface="Founders Grotesk"/>
                <a:ea typeface="Founders Grotesk"/>
                <a:cs typeface="Founders Grotesk"/>
                <a:sym typeface="Founders Grotesk"/>
              </a:defRPr>
            </a:lvl3pPr>
            <a:lvl4pPr defTabSz="825500">
              <a:lnSpc>
                <a:spcPct val="80000"/>
              </a:lnSpc>
              <a:tabLst/>
              <a:defRPr spc="-79">
                <a:solidFill>
                  <a:srgbClr val="FFFFFF"/>
                </a:solidFill>
                <a:latin typeface="Founders Grotesk"/>
                <a:ea typeface="Founders Grotesk"/>
                <a:cs typeface="Founders Grotesk"/>
                <a:sym typeface="Founders Grotesk"/>
              </a:defRPr>
            </a:lvl4pPr>
            <a:lvl5pPr defTabSz="825500">
              <a:lnSpc>
                <a:spcPct val="80000"/>
              </a:lnSpc>
              <a:tabLst/>
              <a:defRPr spc="-79">
                <a:solidFill>
                  <a:srgbClr val="FFFFFF"/>
                </a:solidFill>
                <a:latin typeface="Founders Grotesk"/>
                <a:ea typeface="Founders Grotesk"/>
                <a:cs typeface="Founders Grotesk"/>
                <a:sym typeface="Founders Grotesk"/>
              </a:defRPr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8" name="Vonal"/>
          <p:cNvSpPr/>
          <p:nvPr/>
        </p:nvSpPr>
        <p:spPr>
          <a:xfrm>
            <a:off x="635000" y="12192000"/>
            <a:ext cx="23114000" cy="0"/>
          </a:xfrm>
          <a:prstGeom prst="line">
            <a:avLst/>
          </a:prstGeom>
          <a:ln w="38100">
            <a:solidFill>
              <a:schemeClr val="accent4"/>
            </a:solidFill>
            <a:miter lim="400000"/>
          </a:ln>
        </p:spPr>
        <p:txBody>
          <a:bodyPr lIns="0" tIns="0" rIns="0" bIns="0" anchor="ctr"/>
          <a:lstStyle/>
          <a:p>
            <a:pPr algn="ctr" defTabSz="584200">
              <a:lnSpc>
                <a:spcPct val="100000"/>
              </a:lnSpc>
              <a:spcBef>
                <a:spcPts val="0"/>
              </a:spcBef>
              <a:defRPr b="1" cap="all" spc="156" sz="2600">
                <a:latin typeface="Founders Grotesk Condensed"/>
                <a:ea typeface="Founders Grotesk Condensed"/>
                <a:cs typeface="Founders Grotesk Condensed"/>
                <a:sym typeface="Founders Grotesk Condensed"/>
              </a:defRPr>
            </a:pPr>
          </a:p>
        </p:txBody>
      </p:sp>
      <p:sp>
        <p:nvSpPr>
          <p:cNvPr id="29" name="Vonal"/>
          <p:cNvSpPr/>
          <p:nvPr/>
        </p:nvSpPr>
        <p:spPr>
          <a:xfrm>
            <a:off x="635000" y="9443335"/>
            <a:ext cx="23114000" cy="63502"/>
          </a:xfrm>
          <a:prstGeom prst="line">
            <a:avLst/>
          </a:prstGeom>
          <a:ln w="114300">
            <a:solidFill>
              <a:schemeClr val="accent4"/>
            </a:solidFill>
            <a:miter lim="400000"/>
          </a:ln>
        </p:spPr>
        <p:txBody>
          <a:bodyPr lIns="0" tIns="0" rIns="0" bIns="0" anchor="ctr"/>
          <a:lstStyle/>
          <a:p>
            <a:pPr algn="ctr" defTabSz="584200">
              <a:lnSpc>
                <a:spcPct val="100000"/>
              </a:lnSpc>
              <a:spcBef>
                <a:spcPts val="0"/>
              </a:spcBef>
              <a:defRPr b="1" cap="all" spc="156" sz="2600">
                <a:latin typeface="Founders Grotesk Condensed"/>
                <a:ea typeface="Founders Grotesk Condensed"/>
                <a:cs typeface="Founders Grotesk Condensed"/>
                <a:sym typeface="Founders Grotesk Condensed"/>
              </a:defRPr>
            </a:pPr>
          </a:p>
        </p:txBody>
      </p:sp>
      <p:sp>
        <p:nvSpPr>
          <p:cNvPr id="30" name="Presentation Title"/>
          <p:cNvSpPr txBox="1"/>
          <p:nvPr>
            <p:ph type="title" hasCustomPrompt="1"/>
          </p:nvPr>
        </p:nvSpPr>
        <p:spPr>
          <a:xfrm>
            <a:off x="571500" y="9525000"/>
            <a:ext cx="23241000" cy="2641600"/>
          </a:xfrm>
          <a:prstGeom prst="rect">
            <a:avLst/>
          </a:prstGeom>
        </p:spPr>
        <p:txBody>
          <a:bodyPr/>
          <a:lstStyle>
            <a:lvl1pPr>
              <a:lnSpc>
                <a:spcPct val="70000"/>
              </a:lnSpc>
              <a:defRPr spc="-300" sz="15000">
                <a:solidFill>
                  <a:srgbClr val="FFFFFF"/>
                </a:solidFill>
                <a:latin typeface="+mn-lt"/>
                <a:ea typeface="+mn-ea"/>
                <a:cs typeface="+mn-cs"/>
                <a:sym typeface="Founders Grotesk Semibold"/>
              </a:defRPr>
            </a:lvl1pPr>
          </a:lstStyle>
          <a:p>
            <a:pPr/>
            <a:r>
              <a:t>Presentation Title</a:t>
            </a:r>
          </a:p>
        </p:txBody>
      </p:sp>
      <p:sp>
        <p:nvSpPr>
          <p:cNvPr id="31" name="Diasorszám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Title &amp; Photo A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520524404_2582x1617.jpg"/>
          <p:cNvSpPr/>
          <p:nvPr>
            <p:ph type="pic" idx="21"/>
          </p:nvPr>
        </p:nvSpPr>
        <p:spPr>
          <a:xfrm>
            <a:off x="9626600" y="-1"/>
            <a:ext cx="21901492" cy="1371600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9" name="Vonal"/>
          <p:cNvSpPr/>
          <p:nvPr/>
        </p:nvSpPr>
        <p:spPr>
          <a:xfrm>
            <a:off x="635000" y="12192000"/>
            <a:ext cx="23114000" cy="0"/>
          </a:xfrm>
          <a:prstGeom prst="line">
            <a:avLst/>
          </a:prstGeom>
          <a:ln w="38100">
            <a:solidFill>
              <a:schemeClr val="accent4"/>
            </a:solidFill>
            <a:miter lim="400000"/>
          </a:ln>
        </p:spPr>
        <p:txBody>
          <a:bodyPr lIns="50800" tIns="50800" rIns="50800" bIns="50800" anchor="ctr"/>
          <a:lstStyle/>
          <a:p>
            <a:pPr algn="ctr" defTabSz="584200">
              <a:lnSpc>
                <a:spcPct val="100000"/>
              </a:lnSpc>
              <a:spcBef>
                <a:spcPts val="0"/>
              </a:spcBef>
              <a:defRPr b="1" cap="all" spc="156" sz="2600">
                <a:latin typeface="Founders Grotesk Condensed"/>
                <a:ea typeface="Founders Grotesk Condensed"/>
                <a:cs typeface="Founders Grotesk Condensed"/>
                <a:sym typeface="Founders Grotesk Condensed"/>
              </a:defRPr>
            </a:pPr>
          </a:p>
        </p:txBody>
      </p:sp>
      <p:sp>
        <p:nvSpPr>
          <p:cNvPr id="40" name="Vonal"/>
          <p:cNvSpPr/>
          <p:nvPr/>
        </p:nvSpPr>
        <p:spPr>
          <a:xfrm>
            <a:off x="639142" y="692907"/>
            <a:ext cx="23114001" cy="1"/>
          </a:xfrm>
          <a:prstGeom prst="line">
            <a:avLst/>
          </a:prstGeom>
          <a:ln w="114300">
            <a:solidFill>
              <a:schemeClr val="accent4"/>
            </a:solidFill>
            <a:miter lim="400000"/>
          </a:ln>
        </p:spPr>
        <p:txBody>
          <a:bodyPr lIns="0" tIns="0" rIns="0" bIns="0" anchor="ctr"/>
          <a:lstStyle/>
          <a:p>
            <a:pPr algn="ctr" defTabSz="584200">
              <a:lnSpc>
                <a:spcPct val="100000"/>
              </a:lnSpc>
              <a:spcBef>
                <a:spcPts val="0"/>
              </a:spcBef>
              <a:defRPr b="1" cap="all" spc="156" sz="2600">
                <a:latin typeface="Founders Grotesk Condensed"/>
                <a:ea typeface="Founders Grotesk Condensed"/>
                <a:cs typeface="Founders Grotesk Condensed"/>
                <a:sym typeface="Founders Grotesk Condensed"/>
              </a:defRPr>
            </a:pPr>
          </a:p>
        </p:txBody>
      </p:sp>
      <p:sp>
        <p:nvSpPr>
          <p:cNvPr id="41" name="Author and Date"/>
          <p:cNvSpPr txBox="1"/>
          <p:nvPr>
            <p:ph type="body" sz="quarter" idx="22" hasCustomPrompt="1"/>
          </p:nvPr>
        </p:nvSpPr>
        <p:spPr>
          <a:xfrm>
            <a:off x="571500" y="12269258"/>
            <a:ext cx="11049000" cy="555245"/>
          </a:xfrm>
          <a:prstGeom prst="rect">
            <a:avLst/>
          </a:prstGeom>
        </p:spPr>
        <p:txBody>
          <a:bodyPr/>
          <a:lstStyle>
            <a:lvl1pPr defTabSz="825500">
              <a:lnSpc>
                <a:spcPct val="100000"/>
              </a:lnSpc>
              <a:tabLst/>
              <a:defRPr b="1" cap="all" spc="168" sz="2800">
                <a:solidFill>
                  <a:schemeClr val="accent1"/>
                </a:solidFill>
                <a:latin typeface="Founders Grotesk Condensed"/>
                <a:ea typeface="Founders Grotesk Condensed"/>
                <a:cs typeface="Founders Grotesk Condensed"/>
                <a:sym typeface="Founders Grotesk Condensed"/>
              </a:defRPr>
            </a:lvl1pPr>
          </a:lstStyle>
          <a:p>
            <a:pPr/>
            <a:r>
              <a:t>Author and Date</a:t>
            </a:r>
          </a:p>
        </p:txBody>
      </p:sp>
      <p:sp>
        <p:nvSpPr>
          <p:cNvPr id="42" name="Slide Title"/>
          <p:cNvSpPr txBox="1"/>
          <p:nvPr>
            <p:ph type="title" hasCustomPrompt="1"/>
          </p:nvPr>
        </p:nvSpPr>
        <p:spPr>
          <a:xfrm>
            <a:off x="571500" y="4770137"/>
            <a:ext cx="11049000" cy="7036978"/>
          </a:xfrm>
          <a:prstGeom prst="rect">
            <a:avLst/>
          </a:prstGeom>
        </p:spPr>
        <p:txBody>
          <a:bodyPr/>
          <a:lstStyle>
            <a:lvl1pPr>
              <a:defRPr spc="-300" sz="15000">
                <a:latin typeface="+mn-lt"/>
                <a:ea typeface="+mn-ea"/>
                <a:cs typeface="+mn-cs"/>
                <a:sym typeface="Founders Grotesk Semibold"/>
              </a:defRPr>
            </a:lvl1pPr>
          </a:lstStyle>
          <a:p>
            <a:pPr/>
            <a:r>
              <a:t>Slide Title</a:t>
            </a:r>
          </a:p>
        </p:txBody>
      </p:sp>
      <p:sp>
        <p:nvSpPr>
          <p:cNvPr id="43" name="Diasorszám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Title &amp; Bullets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Vonal"/>
          <p:cNvSpPr/>
          <p:nvPr/>
        </p:nvSpPr>
        <p:spPr>
          <a:xfrm>
            <a:off x="635000" y="12192000"/>
            <a:ext cx="23114000" cy="0"/>
          </a:xfrm>
          <a:prstGeom prst="line">
            <a:avLst/>
          </a:prstGeom>
          <a:ln w="38100">
            <a:solidFill>
              <a:schemeClr val="accent4"/>
            </a:solidFill>
            <a:miter lim="400000"/>
          </a:ln>
        </p:spPr>
        <p:txBody>
          <a:bodyPr lIns="50800" tIns="50800" rIns="50800" bIns="50800" anchor="ctr"/>
          <a:lstStyle/>
          <a:p>
            <a:pPr algn="ctr" defTabSz="584200">
              <a:lnSpc>
                <a:spcPct val="100000"/>
              </a:lnSpc>
              <a:spcBef>
                <a:spcPts val="0"/>
              </a:spcBef>
              <a:defRPr b="1" cap="all" spc="156" sz="2600">
                <a:latin typeface="Founders Grotesk Condensed"/>
                <a:ea typeface="Founders Grotesk Condensed"/>
                <a:cs typeface="Founders Grotesk Condensed"/>
                <a:sym typeface="Founders Grotesk Condensed"/>
              </a:defRPr>
            </a:pPr>
          </a:p>
        </p:txBody>
      </p:sp>
      <p:sp>
        <p:nvSpPr>
          <p:cNvPr id="51" name="Vonal"/>
          <p:cNvSpPr/>
          <p:nvPr/>
        </p:nvSpPr>
        <p:spPr>
          <a:xfrm>
            <a:off x="639142" y="692907"/>
            <a:ext cx="23114001" cy="1"/>
          </a:xfrm>
          <a:prstGeom prst="line">
            <a:avLst/>
          </a:prstGeom>
          <a:ln w="114300">
            <a:solidFill>
              <a:schemeClr val="accent4"/>
            </a:solidFill>
            <a:miter lim="400000"/>
          </a:ln>
        </p:spPr>
        <p:txBody>
          <a:bodyPr lIns="0" tIns="0" rIns="0" bIns="0" anchor="ctr"/>
          <a:lstStyle/>
          <a:p>
            <a:pPr algn="ctr" defTabSz="584200">
              <a:lnSpc>
                <a:spcPct val="100000"/>
              </a:lnSpc>
              <a:spcBef>
                <a:spcPts val="0"/>
              </a:spcBef>
              <a:defRPr b="1" cap="all" spc="156" sz="2600">
                <a:latin typeface="Founders Grotesk Condensed"/>
                <a:ea typeface="Founders Grotesk Condensed"/>
                <a:cs typeface="Founders Grotesk Condensed"/>
                <a:sym typeface="Founders Grotesk Condensed"/>
              </a:defRPr>
            </a:pPr>
          </a:p>
        </p:txBody>
      </p:sp>
      <p:sp>
        <p:nvSpPr>
          <p:cNvPr id="52" name="1. szövegtörzsszint…"/>
          <p:cNvSpPr txBox="1"/>
          <p:nvPr>
            <p:ph type="body" idx="1" hasCustomPrompt="1"/>
          </p:nvPr>
        </p:nvSpPr>
        <p:spPr>
          <a:xfrm>
            <a:off x="571500" y="3904441"/>
            <a:ext cx="23241000" cy="7697009"/>
          </a:xfrm>
          <a:prstGeom prst="rect">
            <a:avLst/>
          </a:prstGeom>
        </p:spPr>
        <p:txBody>
          <a:bodyPr/>
          <a:lstStyle>
            <a:lvl1pPr marL="457200" indent="-457200" defTabSz="825500">
              <a:lnSpc>
                <a:spcPct val="80000"/>
              </a:lnSpc>
              <a:spcBef>
                <a:spcPts val="3600"/>
              </a:spcBef>
              <a:buClr>
                <a:schemeClr val="accent1"/>
              </a:buClr>
              <a:buSzPct val="100000"/>
              <a:buChar char="•"/>
              <a:tabLst/>
              <a:defRPr spc="-42" sz="4200">
                <a:solidFill>
                  <a:srgbClr val="FFFFFF"/>
                </a:solidFill>
                <a:latin typeface="CMU Serif Roman"/>
                <a:ea typeface="CMU Serif Roman"/>
                <a:cs typeface="CMU Serif Roman"/>
                <a:sym typeface="CMU Serif Roman"/>
              </a:defRPr>
            </a:lvl1pPr>
            <a:lvl2pPr marL="914400" indent="-457200" defTabSz="825500">
              <a:lnSpc>
                <a:spcPct val="80000"/>
              </a:lnSpc>
              <a:spcBef>
                <a:spcPts val="3600"/>
              </a:spcBef>
              <a:buClr>
                <a:schemeClr val="accent1"/>
              </a:buClr>
              <a:buSzPct val="100000"/>
              <a:buChar char="•"/>
              <a:tabLst/>
              <a:defRPr spc="-42" sz="4200">
                <a:solidFill>
                  <a:srgbClr val="FFFFFF"/>
                </a:solidFill>
                <a:latin typeface="CMU Serif Roman"/>
                <a:ea typeface="CMU Serif Roman"/>
                <a:cs typeface="CMU Serif Roman"/>
                <a:sym typeface="CMU Serif Roman"/>
              </a:defRPr>
            </a:lvl2pPr>
            <a:lvl3pPr marL="1371600" indent="-457200" defTabSz="825500">
              <a:lnSpc>
                <a:spcPct val="80000"/>
              </a:lnSpc>
              <a:spcBef>
                <a:spcPts val="3600"/>
              </a:spcBef>
              <a:buClr>
                <a:schemeClr val="accent1"/>
              </a:buClr>
              <a:buSzPct val="100000"/>
              <a:buChar char="•"/>
              <a:tabLst/>
              <a:defRPr spc="-42" sz="4200">
                <a:solidFill>
                  <a:srgbClr val="FFFFFF"/>
                </a:solidFill>
                <a:latin typeface="CMU Serif Roman"/>
                <a:ea typeface="CMU Serif Roman"/>
                <a:cs typeface="CMU Serif Roman"/>
                <a:sym typeface="CMU Serif Roman"/>
              </a:defRPr>
            </a:lvl3pPr>
            <a:lvl4pPr marL="1828800" indent="-457200" defTabSz="825500">
              <a:lnSpc>
                <a:spcPct val="80000"/>
              </a:lnSpc>
              <a:spcBef>
                <a:spcPts val="3600"/>
              </a:spcBef>
              <a:buClr>
                <a:schemeClr val="accent1"/>
              </a:buClr>
              <a:buSzPct val="100000"/>
              <a:buChar char="•"/>
              <a:tabLst/>
              <a:defRPr spc="-42" sz="4200">
                <a:solidFill>
                  <a:srgbClr val="FFFFFF"/>
                </a:solidFill>
                <a:latin typeface="CMU Serif Roman"/>
                <a:ea typeface="CMU Serif Roman"/>
                <a:cs typeface="CMU Serif Roman"/>
                <a:sym typeface="CMU Serif Roman"/>
              </a:defRPr>
            </a:lvl4pPr>
            <a:lvl5pPr marL="2286000" indent="-457200" defTabSz="825500">
              <a:lnSpc>
                <a:spcPct val="80000"/>
              </a:lnSpc>
              <a:spcBef>
                <a:spcPts val="3600"/>
              </a:spcBef>
              <a:buClr>
                <a:schemeClr val="accent1"/>
              </a:buClr>
              <a:buSzPct val="100000"/>
              <a:buChar char="•"/>
              <a:tabLst/>
              <a:defRPr spc="-42" sz="4200">
                <a:solidFill>
                  <a:srgbClr val="FFFFFF"/>
                </a:solidFill>
                <a:latin typeface="CMU Serif Roman"/>
                <a:ea typeface="CMU Serif Roman"/>
                <a:cs typeface="CMU Serif Roman"/>
                <a:sym typeface="CMU Serif Roman"/>
              </a:defRPr>
            </a:lvl5pPr>
          </a:lstStyle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Slide Title"/>
          <p:cNvSpPr txBox="1"/>
          <p:nvPr>
            <p:ph type="title" hasCustomPrompt="1"/>
          </p:nvPr>
        </p:nvSpPr>
        <p:spPr>
          <a:xfrm>
            <a:off x="571500" y="652482"/>
            <a:ext cx="23241000" cy="1951018"/>
          </a:xfrm>
          <a:prstGeom prst="rect">
            <a:avLst/>
          </a:prstGeom>
        </p:spPr>
        <p:txBody>
          <a:bodyPr/>
          <a:lstStyle>
            <a:lvl1pPr>
              <a:lnSpc>
                <a:spcPct val="60000"/>
              </a:lnSpc>
              <a:defRPr b="1" spc="-239" sz="12000"/>
            </a:lvl1pPr>
          </a:lstStyle>
          <a:p>
            <a:pPr/>
            <a:r>
              <a:t>Slide Title</a:t>
            </a:r>
          </a:p>
        </p:txBody>
      </p:sp>
      <p:sp>
        <p:nvSpPr>
          <p:cNvPr id="54" name="Diasorszám"/>
          <p:cNvSpPr txBox="1"/>
          <p:nvPr>
            <p:ph type="sldNum" sz="quarter" idx="2"/>
          </p:nvPr>
        </p:nvSpPr>
        <p:spPr>
          <a:xfrm>
            <a:off x="23436122" y="12268199"/>
            <a:ext cx="371756" cy="55524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Bullets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Vonal"/>
          <p:cNvSpPr/>
          <p:nvPr/>
        </p:nvSpPr>
        <p:spPr>
          <a:xfrm>
            <a:off x="635000" y="12192000"/>
            <a:ext cx="23118143" cy="0"/>
          </a:xfrm>
          <a:prstGeom prst="line">
            <a:avLst/>
          </a:prstGeom>
          <a:ln w="38100">
            <a:solidFill>
              <a:schemeClr val="accent4"/>
            </a:solidFill>
            <a:miter lim="400000"/>
          </a:ln>
        </p:spPr>
        <p:txBody>
          <a:bodyPr lIns="50800" tIns="50800" rIns="50800" bIns="50800" anchor="ctr"/>
          <a:lstStyle/>
          <a:p>
            <a:pPr algn="ctr" defTabSz="584200">
              <a:lnSpc>
                <a:spcPct val="100000"/>
              </a:lnSpc>
              <a:spcBef>
                <a:spcPts val="0"/>
              </a:spcBef>
              <a:defRPr b="1" cap="all" spc="156" sz="2600">
                <a:latin typeface="Founders Grotesk Condensed"/>
                <a:ea typeface="Founders Grotesk Condensed"/>
                <a:cs typeface="Founders Grotesk Condensed"/>
                <a:sym typeface="Founders Grotesk Condensed"/>
              </a:defRPr>
            </a:pPr>
          </a:p>
        </p:txBody>
      </p:sp>
      <p:sp>
        <p:nvSpPr>
          <p:cNvPr id="62" name="Vonal"/>
          <p:cNvSpPr/>
          <p:nvPr/>
        </p:nvSpPr>
        <p:spPr>
          <a:xfrm>
            <a:off x="639142" y="692907"/>
            <a:ext cx="23114001" cy="1"/>
          </a:xfrm>
          <a:prstGeom prst="line">
            <a:avLst/>
          </a:prstGeom>
          <a:ln w="114300">
            <a:solidFill>
              <a:schemeClr val="accent4"/>
            </a:solidFill>
            <a:miter lim="400000"/>
          </a:ln>
        </p:spPr>
        <p:txBody>
          <a:bodyPr lIns="0" tIns="0" rIns="0" bIns="0" anchor="ctr"/>
          <a:lstStyle/>
          <a:p>
            <a:pPr algn="ctr" defTabSz="584200">
              <a:lnSpc>
                <a:spcPct val="100000"/>
              </a:lnSpc>
              <a:spcBef>
                <a:spcPts val="0"/>
              </a:spcBef>
              <a:defRPr b="1" cap="all" spc="156" sz="2600">
                <a:latin typeface="Founders Grotesk Condensed"/>
                <a:ea typeface="Founders Grotesk Condensed"/>
                <a:cs typeface="Founders Grotesk Condensed"/>
                <a:sym typeface="Founders Grotesk Condensed"/>
              </a:defRPr>
            </a:pPr>
          </a:p>
        </p:txBody>
      </p:sp>
      <p:sp>
        <p:nvSpPr>
          <p:cNvPr id="63" name="1. szövegtörzsszint…"/>
          <p:cNvSpPr txBox="1"/>
          <p:nvPr>
            <p:ph type="body" idx="1" hasCustomPrompt="1"/>
          </p:nvPr>
        </p:nvSpPr>
        <p:spPr>
          <a:xfrm>
            <a:off x="571500" y="3898900"/>
            <a:ext cx="23241000" cy="7696200"/>
          </a:xfrm>
          <a:prstGeom prst="rect">
            <a:avLst/>
          </a:prstGeom>
        </p:spPr>
        <p:txBody>
          <a:bodyPr numCol="2" spcCol="1162050"/>
          <a:lstStyle>
            <a:lvl1pPr marL="457200" indent="-457200" defTabSz="825500">
              <a:lnSpc>
                <a:spcPct val="80000"/>
              </a:lnSpc>
              <a:spcBef>
                <a:spcPts val="3600"/>
              </a:spcBef>
              <a:buClr>
                <a:schemeClr val="accent1"/>
              </a:buClr>
              <a:buSzPct val="100000"/>
              <a:buChar char="•"/>
              <a:tabLst/>
              <a:defRPr spc="-42" sz="4200">
                <a:solidFill>
                  <a:srgbClr val="FFFFFF"/>
                </a:solidFill>
                <a:latin typeface="CMU Serif Roman"/>
                <a:ea typeface="CMU Serif Roman"/>
                <a:cs typeface="CMU Serif Roman"/>
                <a:sym typeface="CMU Serif Roman"/>
              </a:defRPr>
            </a:lvl1pPr>
            <a:lvl2pPr marL="914400" indent="-457200" defTabSz="825500">
              <a:lnSpc>
                <a:spcPct val="80000"/>
              </a:lnSpc>
              <a:spcBef>
                <a:spcPts val="3600"/>
              </a:spcBef>
              <a:buClr>
                <a:schemeClr val="accent1"/>
              </a:buClr>
              <a:buSzPct val="100000"/>
              <a:buChar char="•"/>
              <a:tabLst/>
              <a:defRPr spc="-42" sz="4200">
                <a:solidFill>
                  <a:srgbClr val="FFFFFF"/>
                </a:solidFill>
                <a:latin typeface="CMU Serif Roman"/>
                <a:ea typeface="CMU Serif Roman"/>
                <a:cs typeface="CMU Serif Roman"/>
                <a:sym typeface="CMU Serif Roman"/>
              </a:defRPr>
            </a:lvl2pPr>
            <a:lvl3pPr marL="1371600" indent="-457200" defTabSz="825500">
              <a:lnSpc>
                <a:spcPct val="80000"/>
              </a:lnSpc>
              <a:spcBef>
                <a:spcPts val="3600"/>
              </a:spcBef>
              <a:buClr>
                <a:schemeClr val="accent1"/>
              </a:buClr>
              <a:buSzPct val="100000"/>
              <a:buChar char="•"/>
              <a:tabLst/>
              <a:defRPr spc="-42" sz="4200">
                <a:solidFill>
                  <a:srgbClr val="FFFFFF"/>
                </a:solidFill>
                <a:latin typeface="CMU Serif Roman"/>
                <a:ea typeface="CMU Serif Roman"/>
                <a:cs typeface="CMU Serif Roman"/>
                <a:sym typeface="CMU Serif Roman"/>
              </a:defRPr>
            </a:lvl3pPr>
            <a:lvl4pPr marL="1828800" indent="-457200" defTabSz="825500">
              <a:lnSpc>
                <a:spcPct val="80000"/>
              </a:lnSpc>
              <a:spcBef>
                <a:spcPts val="3600"/>
              </a:spcBef>
              <a:buClr>
                <a:schemeClr val="accent1"/>
              </a:buClr>
              <a:buSzPct val="100000"/>
              <a:buChar char="•"/>
              <a:tabLst/>
              <a:defRPr spc="-42" sz="4200">
                <a:solidFill>
                  <a:srgbClr val="FFFFFF"/>
                </a:solidFill>
                <a:latin typeface="CMU Serif Roman"/>
                <a:ea typeface="CMU Serif Roman"/>
                <a:cs typeface="CMU Serif Roman"/>
                <a:sym typeface="CMU Serif Roman"/>
              </a:defRPr>
            </a:lvl4pPr>
            <a:lvl5pPr marL="2286000" indent="-457200" defTabSz="825500">
              <a:lnSpc>
                <a:spcPct val="80000"/>
              </a:lnSpc>
              <a:spcBef>
                <a:spcPts val="3600"/>
              </a:spcBef>
              <a:buClr>
                <a:schemeClr val="accent1"/>
              </a:buClr>
              <a:buSzPct val="100000"/>
              <a:buChar char="•"/>
              <a:tabLst/>
              <a:defRPr spc="-42" sz="4200">
                <a:solidFill>
                  <a:srgbClr val="FFFFFF"/>
                </a:solidFill>
                <a:latin typeface="CMU Serif Roman"/>
                <a:ea typeface="CMU Serif Roman"/>
                <a:cs typeface="CMU Serif Roman"/>
                <a:sym typeface="CMU Serif Roman"/>
              </a:defRPr>
            </a:lvl5pPr>
          </a:lstStyle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4" name="Diasorszám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Title, Bullets &amp; Photo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lide Subtitle"/>
          <p:cNvSpPr txBox="1"/>
          <p:nvPr>
            <p:ph type="body" sz="quarter" idx="21" hasCustomPrompt="1"/>
          </p:nvPr>
        </p:nvSpPr>
        <p:spPr>
          <a:xfrm>
            <a:off x="13157200" y="1852248"/>
            <a:ext cx="10256838" cy="1310641"/>
          </a:xfrm>
          <a:prstGeom prst="rect">
            <a:avLst/>
          </a:prstGeom>
        </p:spPr>
        <p:txBody>
          <a:bodyPr anchor="ctr"/>
          <a:lstStyle>
            <a:lvl1pPr defTabSz="578358">
              <a:lnSpc>
                <a:spcPct val="80000"/>
              </a:lnSpc>
              <a:tabLst/>
              <a:defRPr sz="7919">
                <a:solidFill>
                  <a:schemeClr val="accent1"/>
                </a:solidFill>
                <a:latin typeface="Founders Grotesk"/>
                <a:ea typeface="Founders Grotesk"/>
                <a:cs typeface="Founders Grotesk"/>
                <a:sym typeface="Founders Grotesk"/>
              </a:defRPr>
            </a:lvl1pPr>
          </a:lstStyle>
          <a:p>
            <a:pPr/>
            <a:r>
              <a:t>Slide Subtitle</a:t>
            </a:r>
          </a:p>
        </p:txBody>
      </p:sp>
      <p:sp>
        <p:nvSpPr>
          <p:cNvPr id="72" name="683033896_1440x1778.jpg"/>
          <p:cNvSpPr/>
          <p:nvPr>
            <p:ph type="pic" idx="22"/>
          </p:nvPr>
        </p:nvSpPr>
        <p:spPr>
          <a:xfrm>
            <a:off x="0" y="-671784"/>
            <a:ext cx="12196747" cy="1505959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73" name="Vonal"/>
          <p:cNvSpPr/>
          <p:nvPr/>
        </p:nvSpPr>
        <p:spPr>
          <a:xfrm>
            <a:off x="635000" y="12192000"/>
            <a:ext cx="23114000" cy="0"/>
          </a:xfrm>
          <a:prstGeom prst="line">
            <a:avLst/>
          </a:prstGeom>
          <a:ln w="38100">
            <a:solidFill>
              <a:schemeClr val="accent4"/>
            </a:solidFill>
            <a:miter lim="400000"/>
          </a:ln>
        </p:spPr>
        <p:txBody>
          <a:bodyPr lIns="50800" tIns="50800" rIns="50800" bIns="50800" anchor="ctr"/>
          <a:lstStyle/>
          <a:p>
            <a:pPr algn="ctr" defTabSz="584200">
              <a:lnSpc>
                <a:spcPct val="100000"/>
              </a:lnSpc>
              <a:spcBef>
                <a:spcPts val="0"/>
              </a:spcBef>
              <a:defRPr b="1" cap="all" spc="156" sz="2600">
                <a:latin typeface="Founders Grotesk Condensed"/>
                <a:ea typeface="Founders Grotesk Condensed"/>
                <a:cs typeface="Founders Grotesk Condensed"/>
                <a:sym typeface="Founders Grotesk Condensed"/>
              </a:defRPr>
            </a:pPr>
          </a:p>
        </p:txBody>
      </p:sp>
      <p:sp>
        <p:nvSpPr>
          <p:cNvPr id="74" name="Vonal"/>
          <p:cNvSpPr/>
          <p:nvPr/>
        </p:nvSpPr>
        <p:spPr>
          <a:xfrm>
            <a:off x="639142" y="692907"/>
            <a:ext cx="23114001" cy="1"/>
          </a:xfrm>
          <a:prstGeom prst="line">
            <a:avLst/>
          </a:prstGeom>
          <a:ln w="114300">
            <a:solidFill>
              <a:schemeClr val="accent4"/>
            </a:solidFill>
            <a:miter lim="400000"/>
          </a:ln>
        </p:spPr>
        <p:txBody>
          <a:bodyPr lIns="0" tIns="0" rIns="0" bIns="0" anchor="ctr"/>
          <a:lstStyle/>
          <a:p>
            <a:pPr algn="ctr" defTabSz="584200">
              <a:lnSpc>
                <a:spcPct val="100000"/>
              </a:lnSpc>
              <a:spcBef>
                <a:spcPts val="0"/>
              </a:spcBef>
              <a:defRPr b="1" cap="all" spc="156" sz="2600">
                <a:latin typeface="Founders Grotesk Condensed"/>
                <a:ea typeface="Founders Grotesk Condensed"/>
                <a:cs typeface="Founders Grotesk Condensed"/>
                <a:sym typeface="Founders Grotesk Condensed"/>
              </a:defRPr>
            </a:pPr>
          </a:p>
        </p:txBody>
      </p:sp>
      <p:sp>
        <p:nvSpPr>
          <p:cNvPr id="75" name="Slide Title"/>
          <p:cNvSpPr txBox="1"/>
          <p:nvPr>
            <p:ph type="title" hasCustomPrompt="1"/>
          </p:nvPr>
        </p:nvSpPr>
        <p:spPr>
          <a:xfrm>
            <a:off x="13157200" y="864810"/>
            <a:ext cx="10256838" cy="1308101"/>
          </a:xfrm>
          <a:prstGeom prst="rect">
            <a:avLst/>
          </a:prstGeom>
        </p:spPr>
        <p:txBody>
          <a:bodyPr anchor="b"/>
          <a:lstStyle>
            <a:lvl1pPr>
              <a:defRPr spc="0">
                <a:latin typeface="+mn-lt"/>
                <a:ea typeface="+mn-ea"/>
                <a:cs typeface="+mn-cs"/>
                <a:sym typeface="Founders Grotesk Semibold"/>
              </a:defRPr>
            </a:lvl1pPr>
          </a:lstStyle>
          <a:p>
            <a:pPr/>
            <a:r>
              <a:t>Slide Title </a:t>
            </a:r>
          </a:p>
        </p:txBody>
      </p:sp>
      <p:sp>
        <p:nvSpPr>
          <p:cNvPr id="76" name="1. szövegtörzsszint…"/>
          <p:cNvSpPr txBox="1"/>
          <p:nvPr>
            <p:ph type="body" sz="half" idx="1" hasCustomPrompt="1"/>
          </p:nvPr>
        </p:nvSpPr>
        <p:spPr>
          <a:xfrm>
            <a:off x="13157200" y="3904441"/>
            <a:ext cx="10256838" cy="7303309"/>
          </a:xfrm>
          <a:prstGeom prst="rect">
            <a:avLst/>
          </a:prstGeom>
        </p:spPr>
        <p:txBody>
          <a:bodyPr/>
          <a:lstStyle>
            <a:lvl1pPr marL="457200" indent="-457200" defTabSz="825500">
              <a:lnSpc>
                <a:spcPct val="80000"/>
              </a:lnSpc>
              <a:spcBef>
                <a:spcPts val="3600"/>
              </a:spcBef>
              <a:buClr>
                <a:schemeClr val="accent1"/>
              </a:buClr>
              <a:buSzPct val="100000"/>
              <a:buChar char="•"/>
              <a:tabLst/>
              <a:defRPr spc="-42" sz="4200">
                <a:solidFill>
                  <a:srgbClr val="FFFFFF"/>
                </a:solidFill>
                <a:latin typeface="CMU Serif Roman"/>
                <a:ea typeface="CMU Serif Roman"/>
                <a:cs typeface="CMU Serif Roman"/>
                <a:sym typeface="CMU Serif Roman"/>
              </a:defRPr>
            </a:lvl1pPr>
            <a:lvl2pPr marL="914400" indent="-457200" defTabSz="825500">
              <a:lnSpc>
                <a:spcPct val="80000"/>
              </a:lnSpc>
              <a:spcBef>
                <a:spcPts val="3600"/>
              </a:spcBef>
              <a:buClr>
                <a:schemeClr val="accent1"/>
              </a:buClr>
              <a:buSzPct val="100000"/>
              <a:buChar char="•"/>
              <a:tabLst/>
              <a:defRPr spc="-42" sz="4200">
                <a:solidFill>
                  <a:srgbClr val="FFFFFF"/>
                </a:solidFill>
                <a:latin typeface="CMU Serif Roman"/>
                <a:ea typeface="CMU Serif Roman"/>
                <a:cs typeface="CMU Serif Roman"/>
                <a:sym typeface="CMU Serif Roman"/>
              </a:defRPr>
            </a:lvl2pPr>
            <a:lvl3pPr marL="1371600" indent="-457200" defTabSz="825500">
              <a:lnSpc>
                <a:spcPct val="80000"/>
              </a:lnSpc>
              <a:spcBef>
                <a:spcPts val="3600"/>
              </a:spcBef>
              <a:buClr>
                <a:schemeClr val="accent1"/>
              </a:buClr>
              <a:buSzPct val="100000"/>
              <a:buChar char="•"/>
              <a:tabLst/>
              <a:defRPr spc="-42" sz="4200">
                <a:solidFill>
                  <a:srgbClr val="FFFFFF"/>
                </a:solidFill>
                <a:latin typeface="CMU Serif Roman"/>
                <a:ea typeface="CMU Serif Roman"/>
                <a:cs typeface="CMU Serif Roman"/>
                <a:sym typeface="CMU Serif Roman"/>
              </a:defRPr>
            </a:lvl3pPr>
            <a:lvl4pPr marL="1828800" indent="-457200" defTabSz="825500">
              <a:lnSpc>
                <a:spcPct val="80000"/>
              </a:lnSpc>
              <a:spcBef>
                <a:spcPts val="3600"/>
              </a:spcBef>
              <a:buClr>
                <a:schemeClr val="accent1"/>
              </a:buClr>
              <a:buSzPct val="100000"/>
              <a:buChar char="•"/>
              <a:tabLst/>
              <a:defRPr spc="-42" sz="4200">
                <a:solidFill>
                  <a:srgbClr val="FFFFFF"/>
                </a:solidFill>
                <a:latin typeface="CMU Serif Roman"/>
                <a:ea typeface="CMU Serif Roman"/>
                <a:cs typeface="CMU Serif Roman"/>
                <a:sym typeface="CMU Serif Roman"/>
              </a:defRPr>
            </a:lvl4pPr>
            <a:lvl5pPr marL="2286000" indent="-457200" defTabSz="825500">
              <a:lnSpc>
                <a:spcPct val="80000"/>
              </a:lnSpc>
              <a:spcBef>
                <a:spcPts val="3600"/>
              </a:spcBef>
              <a:buClr>
                <a:schemeClr val="accent1"/>
              </a:buClr>
              <a:buSzPct val="100000"/>
              <a:buChar char="•"/>
              <a:tabLst/>
              <a:defRPr spc="-42" sz="4200">
                <a:solidFill>
                  <a:srgbClr val="FFFFFF"/>
                </a:solidFill>
                <a:latin typeface="CMU Serif Roman"/>
                <a:ea typeface="CMU Serif Roman"/>
                <a:cs typeface="CMU Serif Roman"/>
                <a:sym typeface="CMU Serif Roman"/>
              </a:defRPr>
            </a:lvl5pPr>
          </a:lstStyle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77" name="Diasorszám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Section">
    <p:bg>
      <p:bgPr>
        <a:solidFill>
          <a:schemeClr val="accent3">
            <a:hueOff val="513816"/>
            <a:satOff val="9467"/>
            <a:lumOff val="17481"/>
          </a:scheme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Vonal"/>
          <p:cNvSpPr/>
          <p:nvPr/>
        </p:nvSpPr>
        <p:spPr>
          <a:xfrm>
            <a:off x="635000" y="12192000"/>
            <a:ext cx="23114000" cy="0"/>
          </a:xfrm>
          <a:prstGeom prst="line">
            <a:avLst/>
          </a:prstGeom>
          <a:ln w="38100">
            <a:solidFill>
              <a:schemeClr val="accent1"/>
            </a:solidFill>
            <a:miter lim="400000"/>
          </a:ln>
        </p:spPr>
        <p:txBody>
          <a:bodyPr lIns="0" tIns="0" rIns="0" bIns="0" anchor="ctr"/>
          <a:lstStyle/>
          <a:p>
            <a:pPr algn="ctr" defTabSz="584200">
              <a:lnSpc>
                <a:spcPct val="100000"/>
              </a:lnSpc>
              <a:spcBef>
                <a:spcPts val="0"/>
              </a:spcBef>
              <a:defRPr b="1" cap="all" spc="156" sz="2600">
                <a:latin typeface="Founders Grotesk Condensed"/>
                <a:ea typeface="Founders Grotesk Condensed"/>
                <a:cs typeface="Founders Grotesk Condensed"/>
                <a:sym typeface="Founders Grotesk Condensed"/>
              </a:defRPr>
            </a:pPr>
          </a:p>
        </p:txBody>
      </p:sp>
      <p:sp>
        <p:nvSpPr>
          <p:cNvPr id="85" name="Vonal"/>
          <p:cNvSpPr/>
          <p:nvPr/>
        </p:nvSpPr>
        <p:spPr>
          <a:xfrm>
            <a:off x="635000" y="9443335"/>
            <a:ext cx="23114000" cy="1"/>
          </a:xfrm>
          <a:prstGeom prst="line">
            <a:avLst/>
          </a:prstGeom>
          <a:ln w="114300">
            <a:solidFill>
              <a:schemeClr val="accent1"/>
            </a:solidFill>
            <a:miter lim="400000"/>
          </a:ln>
        </p:spPr>
        <p:txBody>
          <a:bodyPr lIns="0" tIns="0" rIns="0" bIns="0" anchor="ctr"/>
          <a:lstStyle/>
          <a:p>
            <a:pPr algn="ctr" defTabSz="584200">
              <a:lnSpc>
                <a:spcPct val="100000"/>
              </a:lnSpc>
              <a:spcBef>
                <a:spcPts val="0"/>
              </a:spcBef>
              <a:defRPr b="1" cap="all" spc="156" sz="2600">
                <a:latin typeface="Founders Grotesk Condensed"/>
                <a:ea typeface="Founders Grotesk Condensed"/>
                <a:cs typeface="Founders Grotesk Condensed"/>
                <a:sym typeface="Founders Grotesk Condensed"/>
              </a:defRPr>
            </a:pPr>
          </a:p>
        </p:txBody>
      </p:sp>
      <p:sp>
        <p:nvSpPr>
          <p:cNvPr id="86" name="Section Title"/>
          <p:cNvSpPr txBox="1"/>
          <p:nvPr>
            <p:ph type="title" hasCustomPrompt="1"/>
          </p:nvPr>
        </p:nvSpPr>
        <p:spPr>
          <a:xfrm>
            <a:off x="571500" y="9530979"/>
            <a:ext cx="23241000" cy="2019301"/>
          </a:xfrm>
          <a:prstGeom prst="rect">
            <a:avLst/>
          </a:prstGeom>
        </p:spPr>
        <p:txBody>
          <a:bodyPr anchor="b"/>
          <a:lstStyle>
            <a:lvl1pPr>
              <a:lnSpc>
                <a:spcPct val="70000"/>
              </a:lnSpc>
              <a:defRPr spc="-300" sz="15000">
                <a:latin typeface="+mn-lt"/>
                <a:ea typeface="+mn-ea"/>
                <a:cs typeface="+mn-cs"/>
                <a:sym typeface="Founders Grotesk Semibold"/>
              </a:defRPr>
            </a:lvl1pPr>
          </a:lstStyle>
          <a:p>
            <a:pPr/>
            <a:r>
              <a:t>Section Title</a:t>
            </a:r>
          </a:p>
        </p:txBody>
      </p:sp>
      <p:sp>
        <p:nvSpPr>
          <p:cNvPr id="87" name="Diasorszám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Title Only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Vonal"/>
          <p:cNvSpPr/>
          <p:nvPr/>
        </p:nvSpPr>
        <p:spPr>
          <a:xfrm>
            <a:off x="635000" y="12192000"/>
            <a:ext cx="23114000" cy="0"/>
          </a:xfrm>
          <a:prstGeom prst="line">
            <a:avLst/>
          </a:prstGeom>
          <a:ln w="38100">
            <a:solidFill>
              <a:schemeClr val="accent4"/>
            </a:solidFill>
            <a:miter lim="400000"/>
          </a:ln>
        </p:spPr>
        <p:txBody>
          <a:bodyPr lIns="50800" tIns="50800" rIns="50800" bIns="50800" anchor="ctr"/>
          <a:lstStyle/>
          <a:p>
            <a:pPr algn="ctr" defTabSz="584200">
              <a:lnSpc>
                <a:spcPct val="100000"/>
              </a:lnSpc>
              <a:spcBef>
                <a:spcPts val="0"/>
              </a:spcBef>
              <a:defRPr b="1" cap="all" spc="156" sz="2600">
                <a:latin typeface="Founders Grotesk Condensed"/>
                <a:ea typeface="Founders Grotesk Condensed"/>
                <a:cs typeface="Founders Grotesk Condensed"/>
                <a:sym typeface="Founders Grotesk Condensed"/>
              </a:defRPr>
            </a:pPr>
          </a:p>
        </p:txBody>
      </p:sp>
      <p:sp>
        <p:nvSpPr>
          <p:cNvPr id="95" name="Vonal"/>
          <p:cNvSpPr/>
          <p:nvPr/>
        </p:nvSpPr>
        <p:spPr>
          <a:xfrm>
            <a:off x="639142" y="692907"/>
            <a:ext cx="23114001" cy="1"/>
          </a:xfrm>
          <a:prstGeom prst="line">
            <a:avLst/>
          </a:prstGeom>
          <a:ln w="114300">
            <a:solidFill>
              <a:schemeClr val="accent4"/>
            </a:solidFill>
            <a:miter lim="400000"/>
          </a:ln>
        </p:spPr>
        <p:txBody>
          <a:bodyPr lIns="0" tIns="0" rIns="0" bIns="0" anchor="ctr"/>
          <a:lstStyle/>
          <a:p>
            <a:pPr algn="ctr" defTabSz="584200">
              <a:lnSpc>
                <a:spcPct val="100000"/>
              </a:lnSpc>
              <a:spcBef>
                <a:spcPts val="0"/>
              </a:spcBef>
              <a:defRPr b="1" cap="all" spc="156" sz="2600">
                <a:latin typeface="Founders Grotesk Condensed"/>
                <a:ea typeface="Founders Grotesk Condensed"/>
                <a:cs typeface="Founders Grotesk Condensed"/>
                <a:sym typeface="Founders Grotesk Condensed"/>
              </a:defRPr>
            </a:pPr>
          </a:p>
        </p:txBody>
      </p:sp>
      <p:sp>
        <p:nvSpPr>
          <p:cNvPr id="96" name="Slide Title"/>
          <p:cNvSpPr txBox="1"/>
          <p:nvPr>
            <p:ph type="title" hasCustomPrompt="1"/>
          </p:nvPr>
        </p:nvSpPr>
        <p:spPr>
          <a:xfrm>
            <a:off x="571500" y="715982"/>
            <a:ext cx="23241000" cy="1951018"/>
          </a:xfrm>
          <a:prstGeom prst="rect">
            <a:avLst/>
          </a:prstGeom>
        </p:spPr>
        <p:txBody>
          <a:bodyPr/>
          <a:lstStyle>
            <a:lvl1pPr>
              <a:lnSpc>
                <a:spcPct val="60000"/>
              </a:lnSpc>
              <a:defRPr b="1" spc="-239" sz="12000"/>
            </a:lvl1pPr>
          </a:lstStyle>
          <a:p>
            <a:pPr/>
            <a:r>
              <a:t>Slide Title </a:t>
            </a:r>
          </a:p>
        </p:txBody>
      </p:sp>
      <p:sp>
        <p:nvSpPr>
          <p:cNvPr id="97" name="Diasorszám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Agenda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Agenda Title</a:t>
            </a:r>
          </a:p>
        </p:txBody>
      </p:sp>
      <p:sp>
        <p:nvSpPr>
          <p:cNvPr id="105" name="1. szövegtörzsszint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Agenda Topics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06" name="Diasorszám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5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chemeClr val="accent1">
            <a:hueOff val="-42304"/>
            <a:satOff val="23749"/>
            <a:lumOff val="-45745"/>
          </a:scheme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genda Title"/>
          <p:cNvSpPr txBox="1"/>
          <p:nvPr>
            <p:ph type="title" hasCustomPrompt="1"/>
          </p:nvPr>
        </p:nvSpPr>
        <p:spPr>
          <a:xfrm>
            <a:off x="575641" y="881082"/>
            <a:ext cx="23241001" cy="19510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Agenda Title</a:t>
            </a:r>
          </a:p>
        </p:txBody>
      </p:sp>
      <p:pic>
        <p:nvPicPr>
          <p:cNvPr id="3" name="Vonal Vonal" descr="Vonal Vonal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01042" y="654807"/>
            <a:ext cx="23190201" cy="76201"/>
          </a:xfrm>
          <a:prstGeom prst="rect">
            <a:avLst/>
          </a:prstGeom>
        </p:spPr>
      </p:pic>
      <p:sp>
        <p:nvSpPr>
          <p:cNvPr id="5" name="1. szövegtörzsszint…"/>
          <p:cNvSpPr txBox="1"/>
          <p:nvPr>
            <p:ph type="body" idx="1" hasCustomPrompt="1"/>
          </p:nvPr>
        </p:nvSpPr>
        <p:spPr>
          <a:xfrm>
            <a:off x="575641" y="3276600"/>
            <a:ext cx="23241001" cy="98706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Agenda Topics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" name="Diasorszám"/>
          <p:cNvSpPr txBox="1"/>
          <p:nvPr>
            <p:ph type="sldNum" sz="quarter" idx="2"/>
          </p:nvPr>
        </p:nvSpPr>
        <p:spPr>
          <a:xfrm>
            <a:off x="23431499" y="12268199"/>
            <a:ext cx="371756" cy="555245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defRPr spc="28" sz="2800">
                <a:latin typeface="Founders Grotesk Condensed"/>
                <a:ea typeface="Founders Grotesk Condensed"/>
                <a:cs typeface="Founders Grotesk Condensed"/>
                <a:sym typeface="Founders Grotesk Condensed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  <p:sldLayoutId id="2147483661" r:id="rId15"/>
    <p:sldLayoutId id="2147483662" r:id="rId16"/>
    <p:sldLayoutId id="2147483663" r:id="rId17"/>
  </p:sldLayoutIdLst>
  <p:transition xmlns:p14="http://schemas.microsoft.com/office/powerpoint/2010/main" spd="med" advClick="1"/>
  <p:txStyles>
    <p:titleStyle>
      <a:lvl1pPr marL="0" marR="0" indent="0" algn="l" defTabSz="8255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79" strike="noStrike" sz="8000" u="none">
          <a:solidFill>
            <a:schemeClr val="accent1"/>
          </a:solidFill>
          <a:uFillTx/>
          <a:latin typeface="CMU Serif Roman"/>
          <a:ea typeface="CMU Serif Roman"/>
          <a:cs typeface="CMU Serif Roman"/>
          <a:sym typeface="CMU Serif Roman"/>
        </a:defRPr>
      </a:lvl1pPr>
      <a:lvl2pPr marL="0" marR="0" indent="0" algn="l" defTabSz="8255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79" strike="noStrike" sz="8000" u="none">
          <a:solidFill>
            <a:schemeClr val="accent1"/>
          </a:solidFill>
          <a:uFillTx/>
          <a:latin typeface="CMU Serif Roman"/>
          <a:ea typeface="CMU Serif Roman"/>
          <a:cs typeface="CMU Serif Roman"/>
          <a:sym typeface="CMU Serif Roman"/>
        </a:defRPr>
      </a:lvl2pPr>
      <a:lvl3pPr marL="0" marR="0" indent="0" algn="l" defTabSz="8255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79" strike="noStrike" sz="8000" u="none">
          <a:solidFill>
            <a:schemeClr val="accent1"/>
          </a:solidFill>
          <a:uFillTx/>
          <a:latin typeface="CMU Serif Roman"/>
          <a:ea typeface="CMU Serif Roman"/>
          <a:cs typeface="CMU Serif Roman"/>
          <a:sym typeface="CMU Serif Roman"/>
        </a:defRPr>
      </a:lvl3pPr>
      <a:lvl4pPr marL="0" marR="0" indent="0" algn="l" defTabSz="8255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79" strike="noStrike" sz="8000" u="none">
          <a:solidFill>
            <a:schemeClr val="accent1"/>
          </a:solidFill>
          <a:uFillTx/>
          <a:latin typeface="CMU Serif Roman"/>
          <a:ea typeface="CMU Serif Roman"/>
          <a:cs typeface="CMU Serif Roman"/>
          <a:sym typeface="CMU Serif Roman"/>
        </a:defRPr>
      </a:lvl4pPr>
      <a:lvl5pPr marL="0" marR="0" indent="0" algn="l" defTabSz="8255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79" strike="noStrike" sz="8000" u="none">
          <a:solidFill>
            <a:schemeClr val="accent1"/>
          </a:solidFill>
          <a:uFillTx/>
          <a:latin typeface="CMU Serif Roman"/>
          <a:ea typeface="CMU Serif Roman"/>
          <a:cs typeface="CMU Serif Roman"/>
          <a:sym typeface="CMU Serif Roman"/>
        </a:defRPr>
      </a:lvl5pPr>
      <a:lvl6pPr marL="0" marR="0" indent="0" algn="l" defTabSz="8255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79" strike="noStrike" sz="8000" u="none">
          <a:solidFill>
            <a:schemeClr val="accent1"/>
          </a:solidFill>
          <a:uFillTx/>
          <a:latin typeface="CMU Serif Roman"/>
          <a:ea typeface="CMU Serif Roman"/>
          <a:cs typeface="CMU Serif Roman"/>
          <a:sym typeface="CMU Serif Roman"/>
        </a:defRPr>
      </a:lvl6pPr>
      <a:lvl7pPr marL="0" marR="0" indent="0" algn="l" defTabSz="8255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79" strike="noStrike" sz="8000" u="none">
          <a:solidFill>
            <a:schemeClr val="accent1"/>
          </a:solidFill>
          <a:uFillTx/>
          <a:latin typeface="CMU Serif Roman"/>
          <a:ea typeface="CMU Serif Roman"/>
          <a:cs typeface="CMU Serif Roman"/>
          <a:sym typeface="CMU Serif Roman"/>
        </a:defRPr>
      </a:lvl7pPr>
      <a:lvl8pPr marL="0" marR="0" indent="0" algn="l" defTabSz="8255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79" strike="noStrike" sz="8000" u="none">
          <a:solidFill>
            <a:schemeClr val="accent1"/>
          </a:solidFill>
          <a:uFillTx/>
          <a:latin typeface="CMU Serif Roman"/>
          <a:ea typeface="CMU Serif Roman"/>
          <a:cs typeface="CMU Serif Roman"/>
          <a:sym typeface="CMU Serif Roman"/>
        </a:defRPr>
      </a:lvl8pPr>
      <a:lvl9pPr marL="0" marR="0" indent="0" algn="l" defTabSz="8255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79" strike="noStrike" sz="8000" u="none">
          <a:solidFill>
            <a:schemeClr val="accent1"/>
          </a:solidFill>
          <a:uFillTx/>
          <a:latin typeface="CMU Serif Roman"/>
          <a:ea typeface="CMU Serif Roman"/>
          <a:cs typeface="CMU Serif Roman"/>
          <a:sym typeface="CMU Serif Roman"/>
        </a:defRPr>
      </a:lvl9pPr>
    </p:titleStyle>
    <p:bodyStyle>
      <a:lvl1pPr marL="0" marR="0" indent="0" algn="l" defTabSz="469900" rtl="0" latinLnBrk="0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469900" algn="l"/>
        </a:tabLst>
        <a:defRPr b="0" baseline="0" cap="none" i="0" spc="0" strike="noStrike" sz="8000" u="none">
          <a:solidFill>
            <a:srgbClr val="C3CCB0"/>
          </a:solidFill>
          <a:uFillTx/>
          <a:latin typeface="+mn-lt"/>
          <a:ea typeface="+mn-ea"/>
          <a:cs typeface="+mn-cs"/>
          <a:sym typeface="Founders Grotesk Semibold"/>
        </a:defRPr>
      </a:lvl1pPr>
      <a:lvl2pPr marL="0" marR="0" indent="0" algn="l" defTabSz="469900" rtl="0" latinLnBrk="0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469900" algn="l"/>
        </a:tabLst>
        <a:defRPr b="0" baseline="0" cap="none" i="0" spc="0" strike="noStrike" sz="8000" u="none">
          <a:solidFill>
            <a:srgbClr val="C3CCB0"/>
          </a:solidFill>
          <a:uFillTx/>
          <a:latin typeface="+mn-lt"/>
          <a:ea typeface="+mn-ea"/>
          <a:cs typeface="+mn-cs"/>
          <a:sym typeface="Founders Grotesk Semibold"/>
        </a:defRPr>
      </a:lvl2pPr>
      <a:lvl3pPr marL="0" marR="0" indent="0" algn="l" defTabSz="469900" rtl="0" latinLnBrk="0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469900" algn="l"/>
        </a:tabLst>
        <a:defRPr b="0" baseline="0" cap="none" i="0" spc="0" strike="noStrike" sz="8000" u="none">
          <a:solidFill>
            <a:srgbClr val="C3CCB0"/>
          </a:solidFill>
          <a:uFillTx/>
          <a:latin typeface="+mn-lt"/>
          <a:ea typeface="+mn-ea"/>
          <a:cs typeface="+mn-cs"/>
          <a:sym typeface="Founders Grotesk Semibold"/>
        </a:defRPr>
      </a:lvl3pPr>
      <a:lvl4pPr marL="0" marR="0" indent="0" algn="l" defTabSz="469900" rtl="0" latinLnBrk="0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469900" algn="l"/>
        </a:tabLst>
        <a:defRPr b="0" baseline="0" cap="none" i="0" spc="0" strike="noStrike" sz="8000" u="none">
          <a:solidFill>
            <a:srgbClr val="C3CCB0"/>
          </a:solidFill>
          <a:uFillTx/>
          <a:latin typeface="+mn-lt"/>
          <a:ea typeface="+mn-ea"/>
          <a:cs typeface="+mn-cs"/>
          <a:sym typeface="Founders Grotesk Semibold"/>
        </a:defRPr>
      </a:lvl4pPr>
      <a:lvl5pPr marL="0" marR="0" indent="0" algn="l" defTabSz="469900" rtl="0" latinLnBrk="0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469900" algn="l"/>
        </a:tabLst>
        <a:defRPr b="0" baseline="0" cap="none" i="0" spc="0" strike="noStrike" sz="8000" u="none">
          <a:solidFill>
            <a:srgbClr val="C3CCB0"/>
          </a:solidFill>
          <a:uFillTx/>
          <a:latin typeface="+mn-lt"/>
          <a:ea typeface="+mn-ea"/>
          <a:cs typeface="+mn-cs"/>
          <a:sym typeface="Founders Grotesk Semibold"/>
        </a:defRPr>
      </a:lvl5pPr>
      <a:lvl6pPr marL="0" marR="0" indent="0" algn="l" defTabSz="469900" rtl="0" latinLnBrk="0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469900" algn="l"/>
        </a:tabLst>
        <a:defRPr b="0" baseline="0" cap="none" i="0" spc="0" strike="noStrike" sz="8000" u="none">
          <a:solidFill>
            <a:srgbClr val="C3CCB0"/>
          </a:solidFill>
          <a:uFillTx/>
          <a:latin typeface="+mn-lt"/>
          <a:ea typeface="+mn-ea"/>
          <a:cs typeface="+mn-cs"/>
          <a:sym typeface="Founders Grotesk Semibold"/>
        </a:defRPr>
      </a:lvl6pPr>
      <a:lvl7pPr marL="0" marR="0" indent="0" algn="l" defTabSz="469900" rtl="0" latinLnBrk="0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469900" algn="l"/>
        </a:tabLst>
        <a:defRPr b="0" baseline="0" cap="none" i="0" spc="0" strike="noStrike" sz="8000" u="none">
          <a:solidFill>
            <a:srgbClr val="C3CCB0"/>
          </a:solidFill>
          <a:uFillTx/>
          <a:latin typeface="+mn-lt"/>
          <a:ea typeface="+mn-ea"/>
          <a:cs typeface="+mn-cs"/>
          <a:sym typeface="Founders Grotesk Semibold"/>
        </a:defRPr>
      </a:lvl7pPr>
      <a:lvl8pPr marL="0" marR="0" indent="0" algn="l" defTabSz="469900" rtl="0" latinLnBrk="0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469900" algn="l"/>
        </a:tabLst>
        <a:defRPr b="0" baseline="0" cap="none" i="0" spc="0" strike="noStrike" sz="8000" u="none">
          <a:solidFill>
            <a:srgbClr val="C3CCB0"/>
          </a:solidFill>
          <a:uFillTx/>
          <a:latin typeface="+mn-lt"/>
          <a:ea typeface="+mn-ea"/>
          <a:cs typeface="+mn-cs"/>
          <a:sym typeface="Founders Grotesk Semibold"/>
        </a:defRPr>
      </a:lvl8pPr>
      <a:lvl9pPr marL="0" marR="0" indent="0" algn="l" defTabSz="469900" rtl="0" latinLnBrk="0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469900" algn="l"/>
        </a:tabLst>
        <a:defRPr b="0" baseline="0" cap="none" i="0" spc="0" strike="noStrike" sz="8000" u="none">
          <a:solidFill>
            <a:srgbClr val="C3CCB0"/>
          </a:solidFill>
          <a:uFillTx/>
          <a:latin typeface="+mn-lt"/>
          <a:ea typeface="+mn-ea"/>
          <a:cs typeface="+mn-cs"/>
          <a:sym typeface="Founders Grotesk Semibold"/>
        </a:defRPr>
      </a:lvl9pPr>
    </p:bodyStyle>
    <p:otherStyle>
      <a:lvl1pPr marL="0" marR="0" indent="0" algn="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28" strike="noStrike" sz="2800" u="none">
          <a:solidFill>
            <a:schemeClr val="tx1"/>
          </a:solidFill>
          <a:uFillTx/>
          <a:latin typeface="+mn-lt"/>
          <a:ea typeface="+mn-ea"/>
          <a:cs typeface="+mn-cs"/>
          <a:sym typeface="Founders Grotesk Condensed"/>
        </a:defRPr>
      </a:lvl1pPr>
      <a:lvl2pPr marL="0" marR="0" indent="0" algn="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28" strike="noStrike" sz="2800" u="none">
          <a:solidFill>
            <a:schemeClr val="tx1"/>
          </a:solidFill>
          <a:uFillTx/>
          <a:latin typeface="+mn-lt"/>
          <a:ea typeface="+mn-ea"/>
          <a:cs typeface="+mn-cs"/>
          <a:sym typeface="Founders Grotesk Condensed"/>
        </a:defRPr>
      </a:lvl2pPr>
      <a:lvl3pPr marL="0" marR="0" indent="0" algn="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28" strike="noStrike" sz="2800" u="none">
          <a:solidFill>
            <a:schemeClr val="tx1"/>
          </a:solidFill>
          <a:uFillTx/>
          <a:latin typeface="+mn-lt"/>
          <a:ea typeface="+mn-ea"/>
          <a:cs typeface="+mn-cs"/>
          <a:sym typeface="Founders Grotesk Condensed"/>
        </a:defRPr>
      </a:lvl3pPr>
      <a:lvl4pPr marL="0" marR="0" indent="0" algn="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28" strike="noStrike" sz="2800" u="none">
          <a:solidFill>
            <a:schemeClr val="tx1"/>
          </a:solidFill>
          <a:uFillTx/>
          <a:latin typeface="+mn-lt"/>
          <a:ea typeface="+mn-ea"/>
          <a:cs typeface="+mn-cs"/>
          <a:sym typeface="Founders Grotesk Condensed"/>
        </a:defRPr>
      </a:lvl4pPr>
      <a:lvl5pPr marL="0" marR="0" indent="0" algn="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28" strike="noStrike" sz="2800" u="none">
          <a:solidFill>
            <a:schemeClr val="tx1"/>
          </a:solidFill>
          <a:uFillTx/>
          <a:latin typeface="+mn-lt"/>
          <a:ea typeface="+mn-ea"/>
          <a:cs typeface="+mn-cs"/>
          <a:sym typeface="Founders Grotesk Condensed"/>
        </a:defRPr>
      </a:lvl5pPr>
      <a:lvl6pPr marL="0" marR="0" indent="0" algn="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28" strike="noStrike" sz="2800" u="none">
          <a:solidFill>
            <a:schemeClr val="tx1"/>
          </a:solidFill>
          <a:uFillTx/>
          <a:latin typeface="+mn-lt"/>
          <a:ea typeface="+mn-ea"/>
          <a:cs typeface="+mn-cs"/>
          <a:sym typeface="Founders Grotesk Condensed"/>
        </a:defRPr>
      </a:lvl6pPr>
      <a:lvl7pPr marL="0" marR="0" indent="0" algn="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28" strike="noStrike" sz="2800" u="none">
          <a:solidFill>
            <a:schemeClr val="tx1"/>
          </a:solidFill>
          <a:uFillTx/>
          <a:latin typeface="+mn-lt"/>
          <a:ea typeface="+mn-ea"/>
          <a:cs typeface="+mn-cs"/>
          <a:sym typeface="Founders Grotesk Condensed"/>
        </a:defRPr>
      </a:lvl7pPr>
      <a:lvl8pPr marL="0" marR="0" indent="0" algn="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28" strike="noStrike" sz="2800" u="none">
          <a:solidFill>
            <a:schemeClr val="tx1"/>
          </a:solidFill>
          <a:uFillTx/>
          <a:latin typeface="+mn-lt"/>
          <a:ea typeface="+mn-ea"/>
          <a:cs typeface="+mn-cs"/>
          <a:sym typeface="Founders Grotesk Condensed"/>
        </a:defRPr>
      </a:lvl8pPr>
      <a:lvl9pPr marL="0" marR="0" indent="0" algn="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28" strike="noStrike" sz="2800" u="none">
          <a:solidFill>
            <a:schemeClr val="tx1"/>
          </a:solidFill>
          <a:uFillTx/>
          <a:latin typeface="+mn-lt"/>
          <a:ea typeface="+mn-ea"/>
          <a:cs typeface="+mn-cs"/>
          <a:sym typeface="Founders Grotesk Condensed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1.jpeg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video" Target="https://www.youtube.com/embed/kkN08bDv9EI?feature=oembed" TargetMode="External"/><Relationship Id="rId3" Type="http://schemas.openxmlformats.org/officeDocument/2006/relationships/image" Target="../media/image2.jpe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video" Target="https://www.youtube.com/embed/y_mTQZQ8Kzc?feature=oembed" TargetMode="External"/><Relationship Id="rId3" Type="http://schemas.openxmlformats.org/officeDocument/2006/relationships/image" Target="../media/image3.jpeg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video" Target="https://www.youtube.com/embed/tGYyM7WO2t8?feature=oembed" TargetMode="External"/><Relationship Id="rId3" Type="http://schemas.openxmlformats.org/officeDocument/2006/relationships/image" Target="../media/image4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Csíkszereda RobotKlub 2024 - mARC NICHITIU - Africa Barber-Guerra - Candice Rose - Gesine Spille"/>
          <p:cNvSpPr txBox="1"/>
          <p:nvPr>
            <p:ph type="body" idx="2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 defTabSz="800735">
              <a:defRPr b="0" spc="162" sz="2716">
                <a:latin typeface="CMU Typewriter Text Bold"/>
                <a:ea typeface="CMU Typewriter Text Bold"/>
                <a:cs typeface="CMU Typewriter Text Bold"/>
                <a:sym typeface="CMU Typewriter Text Bold"/>
              </a:defRPr>
            </a:lvl1pPr>
          </a:lstStyle>
          <a:p>
            <a:pPr/>
            <a:r>
              <a:t>Csíkszereda RobotKlub 2024 - mARC NICHITIU - Africa Barber-Guerra - Candice Rose - Gesine Spille</a:t>
            </a:r>
          </a:p>
        </p:txBody>
      </p:sp>
      <p:sp>
        <p:nvSpPr>
          <p:cNvPr id="173" name="Vonal"/>
          <p:cNvSpPr/>
          <p:nvPr/>
        </p:nvSpPr>
        <p:spPr>
          <a:xfrm>
            <a:off x="635000" y="12192000"/>
            <a:ext cx="23114000" cy="0"/>
          </a:xfrm>
          <a:prstGeom prst="line">
            <a:avLst/>
          </a:prstGeom>
          <a:ln w="38100">
            <a:solidFill>
              <a:schemeClr val="accent4"/>
            </a:solidFill>
            <a:miter lim="400000"/>
          </a:ln>
        </p:spPr>
        <p:txBody>
          <a:bodyPr lIns="0" tIns="0" rIns="0" bIns="0" anchor="ctr"/>
          <a:lstStyle/>
          <a:p>
            <a:pPr algn="ctr" defTabSz="584200">
              <a:lnSpc>
                <a:spcPct val="100000"/>
              </a:lnSpc>
              <a:spcBef>
                <a:spcPts val="0"/>
              </a:spcBef>
              <a:defRPr b="1" cap="all" spc="156" sz="2600">
                <a:latin typeface="Founders Grotesk Condensed"/>
                <a:ea typeface="Founders Grotesk Condensed"/>
                <a:cs typeface="Founders Grotesk Condensed"/>
                <a:sym typeface="Founders Grotesk Condensed"/>
              </a:defRPr>
            </a:pPr>
          </a:p>
        </p:txBody>
      </p:sp>
      <p:sp>
        <p:nvSpPr>
          <p:cNvPr id="174" name="Vonal"/>
          <p:cNvSpPr/>
          <p:nvPr/>
        </p:nvSpPr>
        <p:spPr>
          <a:xfrm>
            <a:off x="635000" y="9443335"/>
            <a:ext cx="23114000" cy="63502"/>
          </a:xfrm>
          <a:prstGeom prst="line">
            <a:avLst/>
          </a:prstGeom>
          <a:ln w="114300">
            <a:solidFill>
              <a:schemeClr val="accent4"/>
            </a:solidFill>
            <a:miter lim="400000"/>
          </a:ln>
        </p:spPr>
        <p:txBody>
          <a:bodyPr lIns="0" tIns="0" rIns="0" bIns="0" anchor="ctr"/>
          <a:lstStyle/>
          <a:p>
            <a:pPr algn="ctr" defTabSz="584200">
              <a:lnSpc>
                <a:spcPct val="100000"/>
              </a:lnSpc>
              <a:spcBef>
                <a:spcPts val="0"/>
              </a:spcBef>
              <a:defRPr b="1" cap="all" spc="156" sz="2600">
                <a:latin typeface="Founders Grotesk Condensed"/>
                <a:ea typeface="Founders Grotesk Condensed"/>
                <a:cs typeface="Founders Grotesk Condensed"/>
                <a:sym typeface="Founders Grotesk Condensed"/>
              </a:defRPr>
            </a:pPr>
          </a:p>
        </p:txBody>
      </p:sp>
      <p:sp>
        <p:nvSpPr>
          <p:cNvPr id="175" name="Csíkszereda Robotklub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817244">
              <a:defRPr b="1" spc="-297" sz="14850">
                <a:latin typeface="CMU Serif Roman"/>
                <a:ea typeface="CMU Serif Roman"/>
                <a:cs typeface="CMU Serif Roman"/>
                <a:sym typeface="CMU Serif Roman"/>
              </a:defRPr>
            </a:lvl1pPr>
          </a:lstStyle>
          <a:p>
            <a:pPr/>
            <a:r>
              <a:t>Csíkszereda Robotklub </a:t>
            </a:r>
          </a:p>
        </p:txBody>
      </p:sp>
      <p:sp>
        <p:nvSpPr>
          <p:cNvPr id="176" name="Négyzet"/>
          <p:cNvSpPr/>
          <p:nvPr/>
        </p:nvSpPr>
        <p:spPr>
          <a:xfrm>
            <a:off x="9783950" y="7572208"/>
            <a:ext cx="1270001" cy="1270001"/>
          </a:xfrm>
          <a:prstGeom prst="rect">
            <a:avLst/>
          </a:prstGeom>
          <a:solidFill>
            <a:srgbClr val="000000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584200">
              <a:lnSpc>
                <a:spcPct val="100000"/>
              </a:lnSpc>
              <a:spcBef>
                <a:spcPts val="0"/>
              </a:spcBef>
              <a:defRPr b="1" cap="all" spc="156" sz="2600">
                <a:latin typeface="Founders Grotesk Condensed"/>
                <a:ea typeface="Founders Grotesk Condensed"/>
                <a:cs typeface="Founders Grotesk Condensed"/>
                <a:sym typeface="Founders Grotesk Condensed"/>
              </a:defRPr>
            </a:pPr>
          </a:p>
        </p:txBody>
      </p:sp>
      <p:grpSp>
        <p:nvGrpSpPr>
          <p:cNvPr id="179" name="Csoportosítás"/>
          <p:cNvGrpSpPr/>
          <p:nvPr/>
        </p:nvGrpSpPr>
        <p:grpSpPr>
          <a:xfrm>
            <a:off x="6775917" y="3290244"/>
            <a:ext cx="10832167" cy="5249946"/>
            <a:chOff x="0" y="0"/>
            <a:chExt cx="10832166" cy="5249945"/>
          </a:xfrm>
        </p:grpSpPr>
        <p:pic>
          <p:nvPicPr>
            <p:cNvPr id="177" name="logo.png" descr="logo.png"/>
            <p:cNvPicPr>
              <a:picLocks noChangeAspect="1"/>
            </p:cNvPicPr>
            <p:nvPr/>
          </p:nvPicPr>
          <p:blipFill>
            <a:blip r:embed="rId2">
              <a:extLst/>
            </a:blip>
            <a:srcRect l="0" t="0" r="0" b="0"/>
            <a:stretch>
              <a:fillRect/>
            </a:stretch>
          </p:blipFill>
          <p:spPr>
            <a:xfrm>
              <a:off x="-1" y="0"/>
              <a:ext cx="5291449" cy="5249946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78" name="py.png" descr="py.png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5036329" y="131669"/>
              <a:ext cx="5795837" cy="4986608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pic>
        <p:nvPicPr>
          <p:cNvPr id="180" name="PHOTO-2024-02-29-16-03-59.jpg" descr="PHOTO-2024-02-29-16-03-59.jp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299496" y="418448"/>
            <a:ext cx="8840137" cy="21307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lt" backwards="0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Class="entr" nodeType="afterEffect" presetSubtype="0" presetID="1" grpId="2" fill="hold">
                                  <p:stCondLst>
                                    <p:cond delay="200"/>
                                  </p:stCondLst>
                                  <p:iterate type="lt" backwards="0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75" grpId="1"/>
      <p:bldP build="whole" bldLvl="1" animBg="1" rev="0" advAuto="0" spid="172" grpId="2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Ezeket a feladatokat ezzel a robottal hajtották végre!…"/>
          <p:cNvSpPr txBox="1"/>
          <p:nvPr>
            <p:ph type="body" idx="1"/>
          </p:nvPr>
        </p:nvSpPr>
        <p:spPr>
          <a:xfrm>
            <a:off x="571500" y="2591253"/>
            <a:ext cx="23114000" cy="9010197"/>
          </a:xfrm>
          <a:prstGeom prst="rect">
            <a:avLst/>
          </a:prstGeom>
        </p:spPr>
        <p:txBody>
          <a:bodyPr/>
          <a:lstStyle/>
          <a:p>
            <a:pPr>
              <a:defRPr spc="-100" sz="6000"/>
            </a:pPr>
            <a:r>
              <a:t>Ezeket a </a:t>
            </a:r>
            <a:r>
              <a:t>feladatoka</a:t>
            </a:r>
            <a:r>
              <a:t>t ezzel a robottal hajtották végre!</a:t>
            </a:r>
            <a:endParaRPr spc="-58"/>
          </a:p>
          <a:p>
            <a:pPr lvl="1">
              <a:defRPr spc="-100" sz="6000"/>
            </a:pPr>
            <a:r>
              <a:t>Nyilván némi módosítással és segédalkatrészekkel :)</a:t>
            </a:r>
          </a:p>
        </p:txBody>
      </p:sp>
      <p:sp>
        <p:nvSpPr>
          <p:cNvPr id="210" name="FIRST Lego League - City Shaper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742950">
              <a:defRPr spc="-215" sz="10800"/>
            </a:lvl1pPr>
          </a:lstStyle>
          <a:p>
            <a:pPr/>
            <a:r>
              <a:t>FIRST Lego League - City Shaper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Megtanuljuk, hogyan kell FLL robotokat építeni az EV3 rendszerben (Lego)…"/>
          <p:cNvSpPr txBox="1"/>
          <p:nvPr>
            <p:ph type="body" idx="1"/>
          </p:nvPr>
        </p:nvSpPr>
        <p:spPr>
          <a:xfrm>
            <a:off x="571500" y="2591253"/>
            <a:ext cx="23114000" cy="9010197"/>
          </a:xfrm>
          <a:prstGeom prst="rect">
            <a:avLst/>
          </a:prstGeom>
        </p:spPr>
        <p:txBody>
          <a:bodyPr/>
          <a:lstStyle/>
          <a:p>
            <a:pPr marL="452627" indent="-452627" defTabSz="817244">
              <a:spcBef>
                <a:spcPts val="3500"/>
              </a:spcBef>
              <a:defRPr spc="-100" sz="5900"/>
            </a:pPr>
            <a:r>
              <a:t>Megtanuljuk, hogyan kell FLL robotokat építeni az EV3 rendszerben (Lego)</a:t>
            </a:r>
          </a:p>
          <a:p>
            <a:pPr marL="452627" indent="-452627" defTabSz="817244">
              <a:spcBef>
                <a:spcPts val="3500"/>
              </a:spcBef>
              <a:defRPr spc="-100" sz="5900"/>
            </a:pPr>
            <a:r>
              <a:t>Megtanuljuk, hogyan építsünk egyszerű mechanizmusokat Lego-ban</a:t>
            </a:r>
          </a:p>
          <a:p>
            <a:pPr marL="452627" indent="-452627" defTabSz="817244">
              <a:spcBef>
                <a:spcPts val="3500"/>
              </a:spcBef>
              <a:defRPr spc="-58" sz="5900"/>
            </a:pPr>
          </a:p>
          <a:p>
            <a:pPr marL="452627" indent="-452627" defTabSz="817244">
              <a:spcBef>
                <a:spcPts val="3500"/>
              </a:spcBef>
              <a:defRPr spc="-100" sz="5900"/>
            </a:pPr>
            <a:r>
              <a:t>Átadom az utasításokat és alkatrészeket egy másik, a videóban szereplőhöz hasonló robot építéséhez, valamint az összes klubanyagot.</a:t>
            </a:r>
          </a:p>
          <a:p>
            <a:pPr marL="452627" indent="-452627" defTabSz="817244">
              <a:spcBef>
                <a:spcPts val="3500"/>
              </a:spcBef>
              <a:defRPr spc="-100" sz="5900"/>
            </a:pPr>
            <a:r>
              <a:t>A cél az lenne, hogy itt indítsunk egy FLL-csapatot, hogy részt vegyenek a jövő évi (2025-ös) szezonban.</a:t>
            </a:r>
          </a:p>
        </p:txBody>
      </p:sp>
      <p:sp>
        <p:nvSpPr>
          <p:cNvPr id="213" name="Tehát mit fogunk tenni konkrétan?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734694">
              <a:defRPr spc="-213" sz="10680"/>
            </a:lvl1pPr>
          </a:lstStyle>
          <a:p>
            <a:pPr/>
            <a:r>
              <a:t>Tehát mit fogunk tenni konkrétan?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Legyen kíváncsi…"/>
          <p:cNvSpPr txBox="1"/>
          <p:nvPr>
            <p:ph type="body" idx="1"/>
          </p:nvPr>
        </p:nvSpPr>
        <p:spPr>
          <a:xfrm>
            <a:off x="571500" y="2591253"/>
            <a:ext cx="23114000" cy="9010197"/>
          </a:xfrm>
          <a:prstGeom prst="rect">
            <a:avLst/>
          </a:prstGeom>
        </p:spPr>
        <p:txBody>
          <a:bodyPr/>
          <a:lstStyle/>
          <a:p>
            <a:pPr>
              <a:defRPr spc="-100" sz="6000"/>
            </a:pPr>
            <a:r>
              <a:t>Legyen kíváncsi</a:t>
            </a:r>
            <a:endParaRPr spc="-58"/>
          </a:p>
          <a:p>
            <a:pPr>
              <a:defRPr spc="-100" sz="6000"/>
            </a:pPr>
            <a:r>
              <a:t>Have fun :)</a:t>
            </a:r>
            <a:endParaRPr spc="-58"/>
          </a:p>
          <a:p>
            <a:pPr>
              <a:defRPr spc="-100" sz="6000"/>
            </a:pPr>
            <a:r>
              <a:t>Tanulj, amennyit csak tudsz</a:t>
            </a:r>
            <a:endParaRPr spc="-58"/>
          </a:p>
          <a:p>
            <a:pPr>
              <a:defRPr spc="-58" sz="6000"/>
            </a:pPr>
          </a:p>
          <a:p>
            <a:pPr>
              <a:defRPr spc="-58" sz="6000"/>
            </a:pPr>
          </a:p>
          <a:p>
            <a:pPr>
              <a:defRPr spc="-58" sz="6000"/>
            </a:pPr>
          </a:p>
          <a:p>
            <a:pPr>
              <a:defRPr spc="-100" sz="6000"/>
            </a:pPr>
            <a:r>
              <a:t>Jó szórakozást az építéshez és a Lego robotokkal való játékhoz :)</a:t>
            </a:r>
          </a:p>
        </p:txBody>
      </p:sp>
      <p:sp>
        <p:nvSpPr>
          <p:cNvPr id="216" name="Mit kell tenned ?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751205">
              <a:defRPr spc="-218" sz="10920"/>
            </a:lvl1pPr>
          </a:lstStyle>
          <a:p>
            <a:pPr/>
            <a:r>
              <a:t>Mit kell tenned ?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ZÉKELY Adélak, a Waldorf iskola igazgatónőjének, aki nélkül nem tudnám használni a Waldorf iskolát.…"/>
          <p:cNvSpPr txBox="1"/>
          <p:nvPr>
            <p:ph type="body" idx="1"/>
          </p:nvPr>
        </p:nvSpPr>
        <p:spPr>
          <a:xfrm>
            <a:off x="571500" y="2591253"/>
            <a:ext cx="23114000" cy="9010197"/>
          </a:xfrm>
          <a:prstGeom prst="rect">
            <a:avLst/>
          </a:prstGeom>
        </p:spPr>
        <p:txBody>
          <a:bodyPr numCol="2" spcCol="1155700"/>
          <a:lstStyle/>
          <a:p>
            <a:pPr>
              <a:defRPr spc="-100"/>
            </a:pPr>
            <a:r>
              <a:t>SZÉKELY Adél</a:t>
            </a:r>
            <a:r>
              <a:t>ak</a:t>
            </a:r>
            <a:r>
              <a:t>, a Waldorf iskola igazgatónőj</a:t>
            </a:r>
            <a:r>
              <a:t>ének</a:t>
            </a:r>
            <a:r>
              <a:t>, aki nélkül nem tudnám használni a Waldorf iskolát.</a:t>
            </a:r>
          </a:p>
          <a:p>
            <a:pPr>
              <a:defRPr spc="-100"/>
            </a:pPr>
            <a:r>
              <a:t>TULIT Erik</a:t>
            </a:r>
            <a:r>
              <a:t>ának</a:t>
            </a:r>
            <a:r>
              <a:t>, a Waldorf iskola</a:t>
            </a:r>
            <a:r>
              <a:t>i</a:t>
            </a:r>
            <a:r>
              <a:t> és  Csobotfálvai angoltanár</a:t>
            </a:r>
            <a:r>
              <a:t>nak</a:t>
            </a:r>
            <a:r>
              <a:t> - segítsége, befogadó és bátorító hozzáállása nélkül nem tudnám használni a Waldorf iskolát, és nem lenne bátorságom </a:t>
            </a:r>
            <a:r>
              <a:t>külföldön </a:t>
            </a:r>
            <a:r>
              <a:t>tanítani.</a:t>
            </a:r>
          </a:p>
          <a:p>
            <a:pPr>
              <a:defRPr spc="-100"/>
            </a:pPr>
            <a:r>
              <a:t>KEDVES Péter</a:t>
            </a:r>
            <a:r>
              <a:t>nek</a:t>
            </a:r>
            <a:r>
              <a:t>, a Care2Travel önkéntes egyesület vezetőj</a:t>
            </a:r>
            <a:r>
              <a:t>ének</a:t>
            </a:r>
            <a:r>
              <a:t>, aki ősszel fogadott és megmutatta a világnak ezt a szegletét, és aki megmutatta, milyen szép ez a közösség.</a:t>
            </a:r>
          </a:p>
          <a:p>
            <a:pPr>
              <a:defRPr spc="-100"/>
            </a:pPr>
            <a:r>
              <a:t>FEHÉR Niki</a:t>
            </a:r>
            <a:r>
              <a:t>nek</a:t>
            </a:r>
            <a:r>
              <a:t>, KOVÁCS King</a:t>
            </a:r>
            <a:r>
              <a:t>ának</a:t>
            </a:r>
            <a:r>
              <a:t> és TAKÁCS Rit</a:t>
            </a:r>
            <a:r>
              <a:t>ának</a:t>
            </a:r>
            <a:r>
              <a:t>, a Care2Travel egyesület további tagjai</a:t>
            </a:r>
            <a:r>
              <a:t>nak</a:t>
            </a:r>
            <a:r>
              <a:t>, akik nagyon sokat segítettek </a:t>
            </a:r>
            <a:r>
              <a:t>az </a:t>
            </a:r>
            <a:r>
              <a:t>adminisztráció</a:t>
            </a:r>
            <a:r>
              <a:t>ban</a:t>
            </a:r>
            <a:r>
              <a:t>, és inspiráltak a magyar tanulásban.</a:t>
            </a:r>
          </a:p>
          <a:p>
            <a:pPr>
              <a:defRPr spc="-100"/>
            </a:pPr>
            <a:r>
              <a:t>NICHITIU Anne-Sarah-nak, hogy segített a tananyag-és botfejlesztésben.</a:t>
            </a:r>
          </a:p>
          <a:p>
            <a:pPr>
              <a:defRPr spc="-100"/>
            </a:pPr>
            <a:r>
              <a:t>ROSE Candice, SPILLE Gesine, és PIMENOV Alexandr</a:t>
            </a:r>
            <a:r>
              <a:t>a</a:t>
            </a:r>
            <a:r>
              <a:t>, önkéntesek</a:t>
            </a:r>
            <a:r>
              <a:t>nek</a:t>
            </a:r>
            <a:r>
              <a:t>, akikkel ősszel együtt dolgoztam, és akik nélkül nem tudtam volna feladni a hirdetéseket a városban.</a:t>
            </a:r>
          </a:p>
        </p:txBody>
      </p:sp>
      <p:sp>
        <p:nvSpPr>
          <p:cNvPr id="183" name="Köszönetnyílvánítás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defTabSz="751205">
              <a:defRPr spc="-218" sz="10920"/>
            </a:pPr>
            <a:r>
              <a:t>Köszönet</a:t>
            </a:r>
            <a:r>
              <a:t>ny</a:t>
            </a:r>
            <a:r>
              <a:t>í</a:t>
            </a:r>
            <a:r>
              <a:t>lván</a:t>
            </a:r>
            <a:r>
              <a:t>í</a:t>
            </a:r>
            <a:r>
              <a:t>tás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A nevem: Marc NICHITIU (Africa Barber-Guerra, Candice Rose, Gesine Spille segítségével)…"/>
          <p:cNvSpPr txBox="1"/>
          <p:nvPr>
            <p:ph type="body" idx="1"/>
          </p:nvPr>
        </p:nvSpPr>
        <p:spPr>
          <a:xfrm>
            <a:off x="571500" y="2591253"/>
            <a:ext cx="23114000" cy="9010197"/>
          </a:xfrm>
          <a:prstGeom prst="rect">
            <a:avLst/>
          </a:prstGeom>
        </p:spPr>
        <p:txBody>
          <a:bodyPr/>
          <a:lstStyle/>
          <a:p>
            <a:pPr marL="452627" indent="-452627" defTabSz="817244">
              <a:spcBef>
                <a:spcPts val="3500"/>
              </a:spcBef>
              <a:defRPr spc="-99" sz="4158"/>
            </a:pPr>
            <a:r>
              <a:t>A nevem: </a:t>
            </a:r>
            <a:r>
              <a:rPr b="1"/>
              <a:t>Marc NICHITIU</a:t>
            </a:r>
            <a:r>
              <a:t> (Africa Barber-Guerra, Candice Rose, Gesine Spille</a:t>
            </a:r>
            <a:r>
              <a:t> segítségével</a:t>
            </a:r>
            <a:r>
              <a:t>)</a:t>
            </a:r>
          </a:p>
          <a:p>
            <a:pPr marL="452627" indent="-452627" defTabSz="817244">
              <a:spcBef>
                <a:spcPts val="3500"/>
              </a:spcBef>
              <a:defRPr spc="-99" sz="4158"/>
            </a:pPr>
            <a:r>
              <a:t>Ahonnan jövök: </a:t>
            </a:r>
            <a:r>
              <a:rPr b="1"/>
              <a:t>Egyesült Államok (Amerika)</a:t>
            </a:r>
            <a:endParaRPr b="1"/>
          </a:p>
          <a:p>
            <a:pPr marL="452627" indent="-452627" defTabSz="817244">
              <a:spcBef>
                <a:spcPts val="3500"/>
              </a:spcBef>
              <a:defRPr spc="-99" sz="4158"/>
            </a:pPr>
            <a:r>
              <a:t>Amit csinálok: Most fejeztem be a középiskolát, szeptemberben repüléstechnikát tanulok az MIT-n (Mass</a:t>
            </a:r>
            <a:r>
              <a:t>achusette</a:t>
            </a:r>
            <a:r>
              <a:t> Institute of Technology).</a:t>
            </a:r>
          </a:p>
          <a:p>
            <a:pPr marL="452627" indent="-452627" defTabSz="817244">
              <a:spcBef>
                <a:spcPts val="3500"/>
              </a:spcBef>
              <a:defRPr spc="-99" sz="4158"/>
            </a:pPr>
            <a:r>
              <a:t>Miért Csík ? Tavaly ősszel önkénteskedtem itt, az itteni közösség nagyon nagylelkűen fogadott, és úgy éreztem, hogy folytatnom kell. </a:t>
            </a:r>
          </a:p>
          <a:p>
            <a:pPr marL="452627" indent="-452627" defTabSz="817244">
              <a:spcBef>
                <a:spcPts val="3500"/>
              </a:spcBef>
              <a:defRPr spc="-99" sz="4158"/>
            </a:pPr>
            <a:r>
              <a:t>Amit szeretek </a:t>
            </a:r>
            <a:r>
              <a:t>a syabadid[mben </a:t>
            </a:r>
            <a:r>
              <a:t>csinálni:</a:t>
            </a:r>
          </a:p>
          <a:p>
            <a:pPr lvl="1" marL="905255" indent="-452627" defTabSz="817244">
              <a:spcBef>
                <a:spcPts val="3500"/>
              </a:spcBef>
              <a:defRPr spc="-99" sz="4158"/>
            </a:pPr>
            <a:r>
              <a:t>Síel</a:t>
            </a:r>
            <a:r>
              <a:t>ni</a:t>
            </a:r>
            <a:r>
              <a:t>: Síoktató vagyok.</a:t>
            </a:r>
          </a:p>
          <a:p>
            <a:pPr lvl="1" marL="905255" indent="-452627" defTabSz="817244">
              <a:spcBef>
                <a:spcPts val="3500"/>
              </a:spcBef>
              <a:defRPr spc="-99" sz="4158"/>
            </a:pPr>
            <a:r>
              <a:t>Legóval játszani.</a:t>
            </a:r>
          </a:p>
          <a:p>
            <a:pPr lvl="1" marL="905255" indent="-452627" defTabSz="817244">
              <a:spcBef>
                <a:spcPts val="3500"/>
              </a:spcBef>
              <a:defRPr spc="-99" sz="4158"/>
            </a:pPr>
            <a:r>
              <a:t>Túráz</a:t>
            </a:r>
            <a:r>
              <a:t>ni</a:t>
            </a:r>
            <a:r>
              <a:t> és kerékpároz</a:t>
            </a:r>
            <a:r>
              <a:t>ni</a:t>
            </a:r>
            <a:r>
              <a:t> a természetben</a:t>
            </a:r>
          </a:p>
        </p:txBody>
      </p:sp>
      <p:sp>
        <p:nvSpPr>
          <p:cNvPr id="186" name="Ki vagyok én ?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751205">
              <a:defRPr spc="-218" sz="10920"/>
            </a:lvl1pPr>
          </a:lstStyle>
          <a:p>
            <a:pPr/>
            <a:r>
              <a:t>Ki vagyok én ?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Bevezetést a lego robotika világába…"/>
          <p:cNvSpPr txBox="1"/>
          <p:nvPr>
            <p:ph type="body" idx="1"/>
          </p:nvPr>
        </p:nvSpPr>
        <p:spPr>
          <a:xfrm>
            <a:off x="571500" y="2623835"/>
            <a:ext cx="23114000" cy="8977615"/>
          </a:xfrm>
          <a:prstGeom prst="rect">
            <a:avLst/>
          </a:prstGeom>
        </p:spPr>
        <p:txBody>
          <a:bodyPr/>
          <a:lstStyle/>
          <a:p>
            <a:pPr>
              <a:defRPr spc="-100"/>
            </a:pPr>
            <a:r>
              <a:t>Bevezetés</a:t>
            </a:r>
            <a:r>
              <a:t>t</a:t>
            </a:r>
            <a:r>
              <a:t> a lego robotika világába</a:t>
            </a:r>
          </a:p>
          <a:p>
            <a:pPr>
              <a:defRPr spc="-100"/>
            </a:pPr>
            <a:r>
              <a:t>Szép élmény</a:t>
            </a:r>
            <a:r>
              <a:t>t</a:t>
            </a:r>
            <a:r>
              <a:t> a barátokkal, </a:t>
            </a:r>
            <a:r>
              <a:t>és</a:t>
            </a:r>
            <a:r>
              <a:t> valami újat tanuln</a:t>
            </a:r>
            <a:r>
              <a:t>i</a:t>
            </a:r>
          </a:p>
          <a:p>
            <a:pPr>
              <a:defRPr spc="-100"/>
            </a:pPr>
            <a:r>
              <a:t>Az angol nyelv </a:t>
            </a:r>
            <a:r>
              <a:t>gyakorlását</a:t>
            </a:r>
          </a:p>
          <a:p>
            <a:pPr>
              <a:defRPr spc="-100"/>
            </a:pPr>
            <a:r>
              <a:t>A magyar nyelv </a:t>
            </a:r>
            <a:r>
              <a:t>gyakorlását</a:t>
            </a:r>
            <a:r>
              <a:t> nekem :)</a:t>
            </a:r>
          </a:p>
          <a:p>
            <a:pPr>
              <a:defRPr spc="-100"/>
            </a:pPr>
            <a:r>
              <a:t>Robotépítés</a:t>
            </a:r>
            <a:r>
              <a:t>t</a:t>
            </a:r>
            <a:r>
              <a:t> Legóval</a:t>
            </a:r>
          </a:p>
          <a:p>
            <a:pPr>
              <a:defRPr spc="-100"/>
            </a:pPr>
            <a:r>
              <a:t>Egy (új) programozási nyelv</a:t>
            </a:r>
            <a:r>
              <a:t>, a Python</a:t>
            </a:r>
            <a:r>
              <a:t> elsajátítás</a:t>
            </a:r>
            <a:r>
              <a:t>át</a:t>
            </a:r>
          </a:p>
          <a:p>
            <a:pPr>
              <a:defRPr spc="-100"/>
            </a:pPr>
            <a:r>
              <a:t>Lehetőség</a:t>
            </a:r>
            <a:r>
              <a:t>et</a:t>
            </a:r>
            <a:r>
              <a:t> érdeklődni az FIRST versenyek iránt, mint például az FLL.</a:t>
            </a:r>
          </a:p>
        </p:txBody>
      </p:sp>
      <p:sp>
        <p:nvSpPr>
          <p:cNvPr id="189" name="Mit kínál ez a klub ?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751205">
              <a:defRPr spc="-218" sz="10920"/>
            </a:lvl1pPr>
          </a:lstStyle>
          <a:p>
            <a:pPr/>
            <a:r>
              <a:t>Mit kínál ez a klub ?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Műszaki tanulás Legokon keresztül, olyan készségek fejlesztése, amelyek egy életen át használhatóak lesznek…"/>
          <p:cNvSpPr txBox="1"/>
          <p:nvPr>
            <p:ph type="body" idx="1"/>
          </p:nvPr>
        </p:nvSpPr>
        <p:spPr>
          <a:xfrm>
            <a:off x="571500" y="3497043"/>
            <a:ext cx="23114000" cy="8117107"/>
          </a:xfrm>
          <a:prstGeom prst="rect">
            <a:avLst/>
          </a:prstGeom>
        </p:spPr>
        <p:txBody>
          <a:bodyPr/>
          <a:lstStyle/>
          <a:p>
            <a:pPr/>
            <a:r>
              <a:t>Műszaki tanulás Legokon keresztül, olyan készségek fejlesztése, amelyek egy életen át használhatóak lesznek</a:t>
            </a:r>
          </a:p>
          <a:p>
            <a:pPr/>
            <a:r>
              <a:t>Szervezett gondolkodás megtanulása és bonyolult problémák egyszerű lépésekben történő megoldásának képességének fejlesztése</a:t>
            </a:r>
          </a:p>
          <a:p>
            <a:pPr/>
            <a:r>
              <a:t>A CS/Computer Science alapfogalmak elsajátítása</a:t>
            </a:r>
          </a:p>
          <a:p>
            <a:pPr/>
            <a:r>
              <a:t>Szép élmény barátokkal, Lego robotokkal építeni és játszani :)</a:t>
            </a:r>
          </a:p>
        </p:txBody>
      </p:sp>
      <p:sp>
        <p:nvSpPr>
          <p:cNvPr id="192" name="Miért érdemes részt vennünk ebben…"/>
          <p:cNvSpPr txBox="1"/>
          <p:nvPr>
            <p:ph type="title"/>
          </p:nvPr>
        </p:nvSpPr>
        <p:spPr>
          <a:xfrm>
            <a:off x="571500" y="652482"/>
            <a:ext cx="23241000" cy="2840989"/>
          </a:xfrm>
          <a:prstGeom prst="rect">
            <a:avLst/>
          </a:prstGeom>
        </p:spPr>
        <p:txBody>
          <a:bodyPr/>
          <a:lstStyle/>
          <a:p>
            <a:pPr defTabSz="693419">
              <a:defRPr spc="-300" sz="10000"/>
            </a:pPr>
            <a:r>
              <a:t>Miért érdemes részt vennünk ebben </a:t>
            </a:r>
            <a:endParaRPr spc="-201"/>
          </a:p>
          <a:p>
            <a:pPr defTabSz="693419">
              <a:defRPr spc="-300" sz="10000"/>
            </a:pPr>
            <a:r>
              <a:t>a klubban ?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FIRST - &quot;For Inspiration and Recognition of Science and Technology&quot;…"/>
          <p:cNvSpPr txBox="1"/>
          <p:nvPr>
            <p:ph type="body" idx="1"/>
          </p:nvPr>
        </p:nvSpPr>
        <p:spPr>
          <a:xfrm>
            <a:off x="571500" y="2761233"/>
            <a:ext cx="23114000" cy="8840217"/>
          </a:xfrm>
          <a:prstGeom prst="rect">
            <a:avLst/>
          </a:prstGeom>
        </p:spPr>
        <p:txBody>
          <a:bodyPr/>
          <a:lstStyle/>
          <a:p>
            <a:pPr marL="420623" indent="-420623" defTabSz="759459">
              <a:spcBef>
                <a:spcPts val="3300"/>
              </a:spcBef>
              <a:defRPr spc="-100" sz="3800"/>
            </a:pPr>
            <a:r>
              <a:t>FIRST - "</a:t>
            </a:r>
            <a:r>
              <a:rPr b="1" u="sng"/>
              <a:t>F</a:t>
            </a:r>
            <a:r>
              <a:t>or </a:t>
            </a:r>
            <a:r>
              <a:rPr b="1" u="sng"/>
              <a:t>I</a:t>
            </a:r>
            <a:r>
              <a:t>nspiration and </a:t>
            </a:r>
            <a:r>
              <a:rPr b="1" u="sng"/>
              <a:t>R</a:t>
            </a:r>
            <a:r>
              <a:t>ecognition of </a:t>
            </a:r>
            <a:r>
              <a:rPr b="1" u="sng"/>
              <a:t>S</a:t>
            </a:r>
            <a:r>
              <a:t>cience and </a:t>
            </a:r>
            <a:r>
              <a:rPr b="1" u="sng"/>
              <a:t>T</a:t>
            </a:r>
            <a:r>
              <a:t>echnology"</a:t>
            </a:r>
          </a:p>
          <a:p>
            <a:pPr lvl="4" marL="2103120" indent="-420622" defTabSz="759459">
              <a:spcBef>
                <a:spcPts val="3300"/>
              </a:spcBef>
              <a:defRPr spc="-100" sz="3800"/>
            </a:pPr>
            <a:r>
              <a:t>"A tudomány és technológia inspirációjáért és elismeréséért"</a:t>
            </a:r>
          </a:p>
          <a:p>
            <a:pPr marL="420623" indent="-420623" defTabSz="759459">
              <a:spcBef>
                <a:spcPts val="3300"/>
              </a:spcBef>
              <a:defRPr spc="-100" sz="3800"/>
            </a:pPr>
            <a:r>
              <a:t>A FIRST egy amerikai oktatási szervezet, amely számos robotikai programmal rendelkezik, ilyen például a FIRST LEGO League (FLL) Robotics verseny.</a:t>
            </a:r>
          </a:p>
          <a:p>
            <a:pPr marL="420623" indent="-420623" defTabSz="759459">
              <a:spcBef>
                <a:spcPts val="3300"/>
              </a:spcBef>
              <a:defRPr spc="-38" sz="3800"/>
            </a:pPr>
          </a:p>
          <a:p>
            <a:pPr marL="420623" indent="-420623" defTabSz="759459">
              <a:spcBef>
                <a:spcPts val="3300"/>
              </a:spcBef>
              <a:defRPr spc="-100" sz="3800"/>
            </a:pPr>
            <a:r>
              <a:t>12 éve veszek részt az FLL-ben, először diákként, most pedig </a:t>
            </a:r>
            <a:r>
              <a:t>oktató</a:t>
            </a:r>
            <a:r>
              <a:t>ként</a:t>
            </a:r>
          </a:p>
          <a:p>
            <a:pPr lvl="1" marL="841247" indent="-420623" defTabSz="759459">
              <a:spcBef>
                <a:spcPts val="3300"/>
              </a:spcBef>
              <a:defRPr spc="-100" sz="3800"/>
            </a:pPr>
            <a:r>
              <a:t>Részt vettem a középiskolások (9-12. osztályosok) „FTC” programjában is.</a:t>
            </a:r>
          </a:p>
          <a:p>
            <a:pPr marL="420623" indent="-420623" defTabSz="759459">
              <a:spcBef>
                <a:spcPts val="3300"/>
              </a:spcBef>
              <a:defRPr spc="-100" sz="3800"/>
            </a:pPr>
            <a:r>
              <a:t>Robotika órákat tanítottam 3 évig az Egyesült Államokban.</a:t>
            </a:r>
          </a:p>
          <a:p>
            <a:pPr marL="420623" indent="-420623" defTabSz="759459">
              <a:spcBef>
                <a:spcPts val="3300"/>
              </a:spcBef>
              <a:defRPr spc="-38" sz="3800"/>
            </a:pPr>
          </a:p>
          <a:p>
            <a:pPr marL="420623" indent="-420623" defTabSz="759459">
              <a:spcBef>
                <a:spcPts val="3300"/>
              </a:spcBef>
              <a:defRPr spc="-100" sz="3800"/>
            </a:pPr>
            <a:r>
              <a:t>Az FLL küldetései minden évben változnak, az új </a:t>
            </a:r>
            <a:r>
              <a:t>programo</a:t>
            </a:r>
            <a:r>
              <a:t>t augusztus végén adják át.</a:t>
            </a:r>
          </a:p>
        </p:txBody>
      </p:sp>
      <p:sp>
        <p:nvSpPr>
          <p:cNvPr id="195" name="Mi az a FIRST/LEGO Robotics ?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751205">
              <a:defRPr spc="-218" sz="10920"/>
            </a:lvl1pPr>
          </a:lstStyle>
          <a:p>
            <a:pPr/>
            <a:r>
              <a:t>Mi az a FIRST/LEGO Robotics ?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Egy kis videó az FLL témájában: (a FIRST Lego League Challenge-re összpontosítva)"/>
          <p:cNvSpPr txBox="1"/>
          <p:nvPr>
            <p:ph type="body" idx="1"/>
          </p:nvPr>
        </p:nvSpPr>
        <p:spPr>
          <a:xfrm>
            <a:off x="571500" y="2591253"/>
            <a:ext cx="23114000" cy="9010197"/>
          </a:xfrm>
          <a:prstGeom prst="rect">
            <a:avLst/>
          </a:prstGeom>
        </p:spPr>
        <p:txBody>
          <a:bodyPr/>
          <a:lstStyle/>
          <a:p>
            <a:pPr/>
            <a:r>
              <a:t>Egy kis videó az FLL témájában: (a FIRST Lego League Challenge-re összpontosítva)</a:t>
            </a:r>
          </a:p>
        </p:txBody>
      </p:sp>
      <p:sp>
        <p:nvSpPr>
          <p:cNvPr id="198" name="FIRST Lego League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751205">
              <a:defRPr spc="-218" sz="10920"/>
            </a:lvl1pPr>
          </a:lstStyle>
          <a:p>
            <a:pPr/>
            <a:r>
              <a:t>FIRST Lego League</a:t>
            </a:r>
          </a:p>
        </p:txBody>
      </p:sp>
      <p:pic>
        <p:nvPicPr>
          <p:cNvPr id="199" name="About FIRST LEGO League (2021)" descr="About FIRST LEGO League (2021)"/>
          <p:cNvPicPr>
            <a:picLocks noChangeAspect="0"/>
          </p:cNvPicPr>
          <p:nvPr>
            <a:videoFile xmlns:mc="http://schemas.openxmlformats.org/markup-compatibility/2006" xmlns:aiw="http://developer.apple.com/namespaces/iwork" r:link="rId2" mc:Ignorable="aiw" aiw:title="About FIRST LEGO League (2021)" aiw:author="FIRST LEGO League"/>
          </p:nvPr>
        </p:nvPicPr>
        <p:blipFill>
          <a:blip r:embed="rId3">
            <a:extLst/>
          </a:blip>
          <a:stretch>
            <a:fillRect/>
          </a:stretch>
        </p:blipFill>
        <p:spPr>
          <a:xfrm>
            <a:off x="4656512" y="3535718"/>
            <a:ext cx="14943976" cy="8405987"/>
          </a:xfrm>
          <a:prstGeom prst="rect">
            <a:avLst/>
          </a:prstGeom>
        </p:spPr>
      </p:pic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mediacall" nodeType="clickEffect" presetSubtype="0" presetID="1" grpId="1" fill="hold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19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  <p:video fullScrn="0">
              <p:cMediaNode mute="0" showWhenStopped="1" numSld="1" vol="80000">
                <p:cTn id="7" fill="hold" display="0">
                  <p:stCondLst>
                    <p:cond delay="indefinite"/>
                  </p:stCondLst>
                </p:cTn>
                <p:tgtEl>
                  <p:spTgt spid="199"/>
                </p:tgtEl>
              </p:cMediaNode>
            </p:video>
            <p:seq concurrent="1" prevAc="none" nextAc="seek">
              <p:cTn id="8" evtFilter="cancelBubble" nodeType="interactiveSeq" restart="whenNotActive" fill="hold">
                <p:stCondLst>
                  <p:cond delay="0" evt="onClick">
                    <p:tgtEl>
                      <p:spTgt spid="199"/>
                    </p:tgtEl>
                  </p:cond>
                </p:stCondLst>
                <p:endSync delay="0" evt="end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mediacall" nodeType="clickEffect" presetSubtype="0" presetID="2" fill="hold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19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delay="0" evt="onClick">
                  <p:tgtEl>
                    <p:spTgt spid="199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A FIRST hivatalos videója a „City Shaper” programhoz (2020):"/>
          <p:cNvSpPr txBox="1"/>
          <p:nvPr>
            <p:ph type="body" idx="1"/>
          </p:nvPr>
        </p:nvSpPr>
        <p:spPr>
          <a:xfrm>
            <a:off x="571500" y="2591253"/>
            <a:ext cx="23114000" cy="9010197"/>
          </a:xfrm>
          <a:prstGeom prst="rect">
            <a:avLst/>
          </a:prstGeom>
        </p:spPr>
        <p:txBody>
          <a:bodyPr/>
          <a:lstStyle/>
          <a:p>
            <a:pPr/>
            <a:r>
              <a:t>A FIRST hivatalos videója a „City Shaper” </a:t>
            </a:r>
            <a:r>
              <a:t>programho</a:t>
            </a:r>
            <a:r>
              <a:t>z (2020):</a:t>
            </a:r>
          </a:p>
        </p:txBody>
      </p:sp>
      <p:sp>
        <p:nvSpPr>
          <p:cNvPr id="202" name="FIRST Lego League - City Shaper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742950">
              <a:defRPr spc="-215" sz="10800"/>
            </a:lvl1pPr>
          </a:lstStyle>
          <a:p>
            <a:pPr/>
            <a:r>
              <a:t>FIRST Lego League - City Shaper</a:t>
            </a:r>
          </a:p>
        </p:txBody>
      </p:sp>
      <p:pic>
        <p:nvPicPr>
          <p:cNvPr id="203" name="CITY SHAPER Kickoff Video" descr="CITY SHAPER Kickoff Video"/>
          <p:cNvPicPr>
            <a:picLocks noChangeAspect="0"/>
          </p:cNvPicPr>
          <p:nvPr>
            <a:videoFile xmlns:mc="http://schemas.openxmlformats.org/markup-compatibility/2006" xmlns:aiw="http://developer.apple.com/namespaces/iwork" r:link="rId2" mc:Ignorable="aiw" aiw:title="CITY SHAPER Kickoff Video" aiw:author="FIRST LEGO League"/>
          </p:nvPr>
        </p:nvPicPr>
        <p:blipFill>
          <a:blip r:embed="rId3">
            <a:extLst/>
          </a:blip>
          <a:stretch>
            <a:fillRect/>
          </a:stretch>
        </p:blipFill>
        <p:spPr>
          <a:xfrm>
            <a:off x="5300232" y="3874791"/>
            <a:ext cx="13783536" cy="7753240"/>
          </a:xfrm>
          <a:prstGeom prst="rect">
            <a:avLst/>
          </a:prstGeom>
        </p:spPr>
      </p:pic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mediacall" nodeType="clickEffect" presetSubtype="0" presetID="1" grpId="1" fill="hold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0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  <p:video fullScrn="0">
              <p:cMediaNode mute="0" showWhenStopped="1" numSld="1" vol="80000">
                <p:cTn id="7" fill="hold" display="0">
                  <p:stCondLst>
                    <p:cond delay="indefinite"/>
                  </p:stCondLst>
                </p:cTn>
                <p:tgtEl>
                  <p:spTgt spid="203"/>
                </p:tgtEl>
              </p:cMediaNode>
            </p:video>
            <p:seq concurrent="1" prevAc="none" nextAc="seek">
              <p:cTn id="8" evtFilter="cancelBubble" nodeType="interactiveSeq" restart="whenNotActive" fill="hold">
                <p:stCondLst>
                  <p:cond delay="0" evt="onClick">
                    <p:tgtEl>
                      <p:spTgt spid="203"/>
                    </p:tgtEl>
                  </p:cond>
                </p:stCondLst>
                <p:endSync delay="0" evt="end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mediacall" nodeType="clickEffect" presetSubtype="0" presetID="2" fill="hold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0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delay="0" evt="onClick">
                  <p:tgtEl>
                    <p:spTgt spid="203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Egy példa (a csapatom) 2020-ból egy sikeres bottal:"/>
          <p:cNvSpPr txBox="1"/>
          <p:nvPr>
            <p:ph type="body" idx="1"/>
          </p:nvPr>
        </p:nvSpPr>
        <p:spPr>
          <a:xfrm>
            <a:off x="571500" y="2591253"/>
            <a:ext cx="23114000" cy="9010197"/>
          </a:xfrm>
          <a:prstGeom prst="rect">
            <a:avLst/>
          </a:prstGeom>
        </p:spPr>
        <p:txBody>
          <a:bodyPr/>
          <a:lstStyle/>
          <a:p>
            <a:pPr/>
            <a:r>
              <a:t>Egy példa (a csapatom) 2020-ból egy sikeres bottal:</a:t>
            </a:r>
          </a:p>
        </p:txBody>
      </p:sp>
      <p:sp>
        <p:nvSpPr>
          <p:cNvPr id="206" name="FIRST Lego League - City Shaper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742950">
              <a:defRPr spc="-215" sz="10800"/>
            </a:lvl1pPr>
          </a:lstStyle>
          <a:p>
            <a:pPr/>
            <a:r>
              <a:t>FIRST Lego League - City Shaper</a:t>
            </a:r>
          </a:p>
        </p:txBody>
      </p:sp>
      <p:pic>
        <p:nvPicPr>
          <p:cNvPr id="207" name="The Robosaurus FLL CityShaper 2020 Qualifier 400 points" descr="The Robosaurus FLL CityShaper 2020 Qualifier 400 points"/>
          <p:cNvPicPr>
            <a:picLocks noChangeAspect="0"/>
          </p:cNvPicPr>
          <p:nvPr>
            <a:videoFile xmlns:mc="http://schemas.openxmlformats.org/markup-compatibility/2006" xmlns:aiw="http://developer.apple.com/namespaces/iwork" r:link="rId2" mc:Ignorable="aiw" aiw:title="The Robosaurus FLL CityShaper 2020 Qualifier 400 points" aiw:author="M. Nichitiu"/>
          </p:nvPr>
        </p:nvPicPr>
        <p:blipFill>
          <a:blip r:embed="rId3">
            <a:extLst/>
          </a:blip>
          <a:stretch>
            <a:fillRect/>
          </a:stretch>
        </p:blipFill>
        <p:spPr>
          <a:xfrm>
            <a:off x="4870058" y="3431167"/>
            <a:ext cx="14643884" cy="8237185"/>
          </a:xfrm>
          <a:prstGeom prst="rect">
            <a:avLst/>
          </a:prstGeom>
        </p:spPr>
      </p:pic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mediacall" nodeType="clickEffect" presetSubtype="0" presetID="1" grpId="1" fill="hold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0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  <p:video fullScrn="0">
              <p:cMediaNode mute="0" showWhenStopped="1" numSld="1" vol="80000">
                <p:cTn id="7" fill="hold" display="0">
                  <p:stCondLst>
                    <p:cond delay="indefinite"/>
                  </p:stCondLst>
                </p:cTn>
                <p:tgtEl>
                  <p:spTgt spid="207"/>
                </p:tgtEl>
              </p:cMediaNode>
            </p:video>
            <p:seq concurrent="1" prevAc="none" nextAc="seek">
              <p:cTn id="8" evtFilter="cancelBubble" nodeType="interactiveSeq" restart="whenNotActive" fill="hold">
                <p:stCondLst>
                  <p:cond delay="0" evt="onClick">
                    <p:tgtEl>
                      <p:spTgt spid="207"/>
                    </p:tgtEl>
                  </p:cond>
                </p:stCondLst>
                <p:endSync delay="0" evt="end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mediacall" nodeType="clickEffect" presetSubtype="0" presetID="2" fill="hold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0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delay="0" evt="onClick">
                  <p:tgtEl>
                    <p:spTgt spid="207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28_Academy">
  <a:themeElements>
    <a:clrScheme name="28_Academy">
      <a:dk1>
        <a:srgbClr val="000034"/>
      </a:dk1>
      <a:lt1>
        <a:srgbClr val="FFFFFF"/>
      </a:lt1>
      <a:dk2>
        <a:srgbClr val="555952"/>
      </a:dk2>
      <a:lt2>
        <a:srgbClr val="D6DCCF"/>
      </a:lt2>
      <a:accent1>
        <a:srgbClr val="3B39E4"/>
      </a:accent1>
      <a:accent2>
        <a:srgbClr val="51C1FD"/>
      </a:accent2>
      <a:accent3>
        <a:srgbClr val="5EF7D2"/>
      </a:accent3>
      <a:accent4>
        <a:srgbClr val="BFF823"/>
      </a:accent4>
      <a:accent5>
        <a:srgbClr val="FFA728"/>
      </a:accent5>
      <a:accent6>
        <a:srgbClr val="FF5F52"/>
      </a:accent6>
      <a:hlink>
        <a:srgbClr val="0000FF"/>
      </a:hlink>
      <a:folHlink>
        <a:srgbClr val="FF00FF"/>
      </a:folHlink>
    </a:clrScheme>
    <a:fontScheme name="28_Academy">
      <a:majorFont>
        <a:latin typeface="Founders Grotesk Semibold"/>
        <a:ea typeface="Founders Grotesk Semibold"/>
        <a:cs typeface="Founders Grotesk Semibold"/>
      </a:majorFont>
      <a:minorFont>
        <a:latin typeface="Founders Grotesk Semibold"/>
        <a:ea typeface="Founders Grotesk Semibold"/>
        <a:cs typeface="Founders Grotesk Semibold"/>
      </a:minorFont>
    </a:fontScheme>
    <a:fmtScheme name="28_Academ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hueOff val="-42304"/>
            <a:satOff val="23749"/>
            <a:lumOff val="-45745"/>
          </a:schemeClr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all" i="0" spc="156" strike="noStrike" sz="26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Founders Grotesk Condensed"/>
            <a:ea typeface="Founders Grotesk Condensed"/>
            <a:cs typeface="Founders Grotesk Condensed"/>
            <a:sym typeface="Founders Grotesk Condense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143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825500" rtl="0" fontAlgn="auto" latinLnBrk="0" hangingPunct="0">
          <a:lnSpc>
            <a:spcPct val="80000"/>
          </a:lnSpc>
          <a:spcBef>
            <a:spcPts val="3600"/>
          </a:spcBef>
          <a:spcAft>
            <a:spcPts val="0"/>
          </a:spcAft>
          <a:buClrTx/>
          <a:buSzTx/>
          <a:buFontTx/>
          <a:buNone/>
          <a:tabLst/>
          <a:defRPr b="0" baseline="0" cap="none" i="0" spc="-42" strike="noStrike" sz="4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CMU Serif Roman"/>
            <a:ea typeface="CMU Serif Roman"/>
            <a:cs typeface="CMU Serif Roman"/>
            <a:sym typeface="CMU Serif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8_Academy">
  <a:themeElements>
    <a:clrScheme name="28_Academy">
      <a:dk1>
        <a:srgbClr val="000000"/>
      </a:dk1>
      <a:lt1>
        <a:srgbClr val="FFFFFF"/>
      </a:lt1>
      <a:dk2>
        <a:srgbClr val="555952"/>
      </a:dk2>
      <a:lt2>
        <a:srgbClr val="D6DCCF"/>
      </a:lt2>
      <a:accent1>
        <a:srgbClr val="3B39E4"/>
      </a:accent1>
      <a:accent2>
        <a:srgbClr val="51C1FD"/>
      </a:accent2>
      <a:accent3>
        <a:srgbClr val="5EF7D2"/>
      </a:accent3>
      <a:accent4>
        <a:srgbClr val="BFF823"/>
      </a:accent4>
      <a:accent5>
        <a:srgbClr val="FFA728"/>
      </a:accent5>
      <a:accent6>
        <a:srgbClr val="FF5F52"/>
      </a:accent6>
      <a:hlink>
        <a:srgbClr val="0000FF"/>
      </a:hlink>
      <a:folHlink>
        <a:srgbClr val="FF00FF"/>
      </a:folHlink>
    </a:clrScheme>
    <a:fontScheme name="28_Academy">
      <a:majorFont>
        <a:latin typeface="Founders Grotesk Semibold"/>
        <a:ea typeface="Founders Grotesk Semibold"/>
        <a:cs typeface="Founders Grotesk Semibold"/>
      </a:majorFont>
      <a:minorFont>
        <a:latin typeface="Founders Grotesk Semibold"/>
        <a:ea typeface="Founders Grotesk Semibold"/>
        <a:cs typeface="Founders Grotesk Semibold"/>
      </a:minorFont>
    </a:fontScheme>
    <a:fmtScheme name="28_Academ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hueOff val="-42304"/>
            <a:satOff val="23749"/>
            <a:lumOff val="-45745"/>
          </a:schemeClr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all" i="0" spc="156" strike="noStrike" sz="26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Founders Grotesk Condensed"/>
            <a:ea typeface="Founders Grotesk Condensed"/>
            <a:cs typeface="Founders Grotesk Condensed"/>
            <a:sym typeface="Founders Grotesk Condense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143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825500" rtl="0" fontAlgn="auto" latinLnBrk="0" hangingPunct="0">
          <a:lnSpc>
            <a:spcPct val="80000"/>
          </a:lnSpc>
          <a:spcBef>
            <a:spcPts val="3600"/>
          </a:spcBef>
          <a:spcAft>
            <a:spcPts val="0"/>
          </a:spcAft>
          <a:buClrTx/>
          <a:buSzTx/>
          <a:buFontTx/>
          <a:buNone/>
          <a:tabLst/>
          <a:defRPr b="0" baseline="0" cap="none" i="0" spc="-42" strike="noStrike" sz="4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CMU Serif Roman"/>
            <a:ea typeface="CMU Serif Roman"/>
            <a:cs typeface="CMU Serif Roman"/>
            <a:sym typeface="CMU Serif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